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70" r:id="rId3"/>
    <p:sldId id="299" r:id="rId4"/>
    <p:sldId id="287" r:id="rId5"/>
    <p:sldId id="310" r:id="rId6"/>
    <p:sldId id="311" r:id="rId7"/>
    <p:sldId id="257" r:id="rId8"/>
    <p:sldId id="312" r:id="rId9"/>
    <p:sldId id="313" r:id="rId10"/>
    <p:sldId id="258" r:id="rId11"/>
    <p:sldId id="314" r:id="rId12"/>
    <p:sldId id="315" r:id="rId13"/>
    <p:sldId id="319" r:id="rId14"/>
    <p:sldId id="316" r:id="rId15"/>
    <p:sldId id="317" r:id="rId16"/>
    <p:sldId id="318" r:id="rId17"/>
    <p:sldId id="320" r:id="rId18"/>
    <p:sldId id="321" r:id="rId19"/>
    <p:sldId id="259" r:id="rId20"/>
    <p:sldId id="322" r:id="rId21"/>
    <p:sldId id="324" r:id="rId22"/>
    <p:sldId id="261" r:id="rId23"/>
    <p:sldId id="323" r:id="rId24"/>
    <p:sldId id="306" r:id="rId25"/>
    <p:sldId id="307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1" i="0" u="none" strike="noStrike" cap="none" spc="0" normalizeH="0" baseline="0">
        <a:ln>
          <a:noFill/>
        </a:ln>
        <a:solidFill>
          <a:srgbClr val="19204A"/>
        </a:solidFill>
        <a:effectLst/>
        <a:uFillTx/>
        <a:latin typeface="+mn-lt"/>
        <a:ea typeface="+mn-ea"/>
        <a:cs typeface="+mn-cs"/>
        <a:sym typeface="Roboto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1" i="0" u="none" strike="noStrike" cap="none" spc="0" normalizeH="0" baseline="0">
        <a:ln>
          <a:noFill/>
        </a:ln>
        <a:solidFill>
          <a:srgbClr val="19204A"/>
        </a:solidFill>
        <a:effectLst/>
        <a:uFillTx/>
        <a:latin typeface="+mn-lt"/>
        <a:ea typeface="+mn-ea"/>
        <a:cs typeface="+mn-cs"/>
        <a:sym typeface="Roboto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1" i="0" u="none" strike="noStrike" cap="none" spc="0" normalizeH="0" baseline="0">
        <a:ln>
          <a:noFill/>
        </a:ln>
        <a:solidFill>
          <a:srgbClr val="19204A"/>
        </a:solidFill>
        <a:effectLst/>
        <a:uFillTx/>
        <a:latin typeface="+mn-lt"/>
        <a:ea typeface="+mn-ea"/>
        <a:cs typeface="+mn-cs"/>
        <a:sym typeface="Roboto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1" i="0" u="none" strike="noStrike" cap="none" spc="0" normalizeH="0" baseline="0">
        <a:ln>
          <a:noFill/>
        </a:ln>
        <a:solidFill>
          <a:srgbClr val="19204A"/>
        </a:solidFill>
        <a:effectLst/>
        <a:uFillTx/>
        <a:latin typeface="+mn-lt"/>
        <a:ea typeface="+mn-ea"/>
        <a:cs typeface="+mn-cs"/>
        <a:sym typeface="Roboto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1" i="0" u="none" strike="noStrike" cap="none" spc="0" normalizeH="0" baseline="0">
        <a:ln>
          <a:noFill/>
        </a:ln>
        <a:solidFill>
          <a:srgbClr val="19204A"/>
        </a:solidFill>
        <a:effectLst/>
        <a:uFillTx/>
        <a:latin typeface="+mn-lt"/>
        <a:ea typeface="+mn-ea"/>
        <a:cs typeface="+mn-cs"/>
        <a:sym typeface="Roboto"/>
      </a:defRPr>
    </a:lvl5pPr>
    <a:lvl6pPr marL="0" marR="0" indent="1143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1" i="0" u="none" strike="noStrike" cap="none" spc="0" normalizeH="0" baseline="0">
        <a:ln>
          <a:noFill/>
        </a:ln>
        <a:solidFill>
          <a:srgbClr val="19204A"/>
        </a:solidFill>
        <a:effectLst/>
        <a:uFillTx/>
        <a:latin typeface="+mn-lt"/>
        <a:ea typeface="+mn-ea"/>
        <a:cs typeface="+mn-cs"/>
        <a:sym typeface="Roboto"/>
      </a:defRPr>
    </a:lvl6pPr>
    <a:lvl7pPr marL="0" marR="0" indent="1371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1" i="0" u="none" strike="noStrike" cap="none" spc="0" normalizeH="0" baseline="0">
        <a:ln>
          <a:noFill/>
        </a:ln>
        <a:solidFill>
          <a:srgbClr val="19204A"/>
        </a:solidFill>
        <a:effectLst/>
        <a:uFillTx/>
        <a:latin typeface="+mn-lt"/>
        <a:ea typeface="+mn-ea"/>
        <a:cs typeface="+mn-cs"/>
        <a:sym typeface="Roboto"/>
      </a:defRPr>
    </a:lvl7pPr>
    <a:lvl8pPr marL="0" marR="0" indent="1600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1" i="0" u="none" strike="noStrike" cap="none" spc="0" normalizeH="0" baseline="0">
        <a:ln>
          <a:noFill/>
        </a:ln>
        <a:solidFill>
          <a:srgbClr val="19204A"/>
        </a:solidFill>
        <a:effectLst/>
        <a:uFillTx/>
        <a:latin typeface="+mn-lt"/>
        <a:ea typeface="+mn-ea"/>
        <a:cs typeface="+mn-cs"/>
        <a:sym typeface="Roboto"/>
      </a:defRPr>
    </a:lvl8pPr>
    <a:lvl9pPr marL="0" marR="0" indent="1828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1" i="0" u="none" strike="noStrike" cap="none" spc="0" normalizeH="0" baseline="0">
        <a:ln>
          <a:noFill/>
        </a:ln>
        <a:solidFill>
          <a:srgbClr val="19204A"/>
        </a:solidFill>
        <a:effectLst/>
        <a:uFillTx/>
        <a:latin typeface="+mn-lt"/>
        <a:ea typeface="+mn-ea"/>
        <a:cs typeface="+mn-cs"/>
        <a:sym typeface="Robot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E0B8D"/>
    <a:srgbClr val="F26457"/>
    <a:srgbClr val="EC0351"/>
    <a:srgbClr val="F5975A"/>
    <a:srgbClr val="ED18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03"/>
    <p:restoredTop sz="94666"/>
  </p:normalViewPr>
  <p:slideViewPr>
    <p:cSldViewPr snapToGrid="0" snapToObjects="1">
      <p:cViewPr varScale="1">
        <p:scale>
          <a:sx n="52" d="100"/>
          <a:sy n="52" d="100"/>
        </p:scale>
        <p:origin x="9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DB6E4F"/>
            </a:solidFill>
            <a:ln w="12700" cap="flat">
              <a:noFill/>
              <a:miter lim="400000"/>
            </a:ln>
            <a:effectLst/>
          </c:spPr>
          <c:explosion val="15"/>
          <c:dPt>
            <c:idx val="0"/>
            <c:bubble3D val="0"/>
            <c:explosion val="14"/>
            <c:spPr>
              <a:solidFill>
                <a:schemeClr val="accent3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6F2C-1740-BA7C-8EC44209D10E}"/>
              </c:ext>
            </c:extLst>
          </c:dPt>
          <c:dPt>
            <c:idx val="1"/>
            <c:bubble3D val="0"/>
            <c:explosion val="0"/>
            <c:spPr>
              <a:solidFill>
                <a:schemeClr val="accent5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6F2C-1740-BA7C-8EC44209D10E}"/>
              </c:ext>
            </c:extLst>
          </c:dPt>
          <c:dPt>
            <c:idx val="2"/>
            <c:bubble3D val="0"/>
            <c:explosion val="0"/>
            <c:spPr>
              <a:solidFill>
                <a:schemeClr val="accent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6F2C-1740-BA7C-8EC44209D10E}"/>
              </c:ext>
            </c:extLst>
          </c:dPt>
          <c:dPt>
            <c:idx val="3"/>
            <c:bubble3D val="0"/>
            <c:explosion val="0"/>
            <c:spPr>
              <a:solidFill>
                <a:schemeClr val="accent5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7-6F2C-1740-BA7C-8EC44209D10E}"/>
              </c:ext>
            </c:extLst>
          </c:dPt>
          <c:dPt>
            <c:idx val="4"/>
            <c:bubble3D val="0"/>
            <c:explosion val="0"/>
            <c:spPr>
              <a:solidFill>
                <a:schemeClr val="accent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9-6F2C-1740-BA7C-8EC44209D10E}"/>
              </c:ext>
            </c:extLst>
          </c:dPt>
          <c:dPt>
            <c:idx val="5"/>
            <c:bubble3D val="0"/>
            <c:explosion val="0"/>
            <c:spPr>
              <a:solidFill>
                <a:schemeClr val="accent3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B-6F2C-1740-BA7C-8EC44209D10E}"/>
              </c:ext>
            </c:extLst>
          </c:dPt>
          <c:dLbls>
            <c:dLbl>
              <c:idx val="0"/>
              <c:layout>
                <c:manualLayout>
                  <c:x val="-0.20423317067629909"/>
                  <c:y val="-0.20684717593446533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740" b="0" i="0" u="none" strike="noStrike">
                      <a:solidFill>
                        <a:srgbClr val="FFFFFF"/>
                      </a:solidFill>
                      <a:latin typeface="Roboto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91594724142281"/>
                      <c:h val="8.91170901127341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6F2C-1740-BA7C-8EC44209D10E}"/>
                </c:ext>
              </c:extLst>
            </c:dLbl>
            <c:dLbl>
              <c:idx val="1"/>
              <c:layout>
                <c:manualLayout>
                  <c:x val="0.1499778606168771"/>
                  <c:y val="0.15578335470206822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1740" b="0" i="0" u="none" strike="noStrike">
                      <a:solidFill>
                        <a:srgbClr val="FFFFFF"/>
                      </a:solidFill>
                      <a:latin typeface="Roboto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F2C-1740-BA7C-8EC44209D10E}"/>
                </c:ext>
              </c:extLst>
            </c:dLbl>
            <c:dLbl>
              <c:idx val="2"/>
              <c:numFmt formatCode="#,##0%" sourceLinked="0"/>
              <c:spPr/>
              <c:txPr>
                <a:bodyPr/>
                <a:lstStyle/>
                <a:p>
                  <a:pPr>
                    <a:defRPr sz="1740" b="0" i="0" u="none" strike="noStrike">
                      <a:solidFill>
                        <a:srgbClr val="FFFFFF"/>
                      </a:solidFill>
                      <a:latin typeface="Roboto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6F2C-1740-BA7C-8EC44209D10E}"/>
                </c:ext>
              </c:extLst>
            </c:dLbl>
            <c:dLbl>
              <c:idx val="3"/>
              <c:numFmt formatCode="#,##0%" sourceLinked="0"/>
              <c:spPr/>
              <c:txPr>
                <a:bodyPr/>
                <a:lstStyle/>
                <a:p>
                  <a:pPr>
                    <a:defRPr sz="1740" b="0" i="0" u="none" strike="noStrike">
                      <a:solidFill>
                        <a:srgbClr val="FFFFFF"/>
                      </a:solidFill>
                      <a:latin typeface="Roboto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6F2C-1740-BA7C-8EC44209D10E}"/>
                </c:ext>
              </c:extLst>
            </c:dLbl>
            <c:dLbl>
              <c:idx val="4"/>
              <c:numFmt formatCode="#,##0%" sourceLinked="0"/>
              <c:spPr/>
              <c:txPr>
                <a:bodyPr/>
                <a:lstStyle/>
                <a:p>
                  <a:pPr>
                    <a:defRPr sz="1740" b="0" i="0" u="none" strike="noStrike">
                      <a:solidFill>
                        <a:srgbClr val="FFFFFF"/>
                      </a:solidFill>
                      <a:latin typeface="Roboto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6F2C-1740-BA7C-8EC44209D10E}"/>
                </c:ext>
              </c:extLst>
            </c:dLbl>
            <c:dLbl>
              <c:idx val="5"/>
              <c:numFmt formatCode="#,##0%" sourceLinked="0"/>
              <c:spPr/>
              <c:txPr>
                <a:bodyPr/>
                <a:lstStyle/>
                <a:p>
                  <a:pPr>
                    <a:defRPr sz="1740" b="0" i="0" u="none" strike="noStrike">
                      <a:solidFill>
                        <a:srgbClr val="FFFFFF"/>
                      </a:solidFill>
                      <a:latin typeface="Roboto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6F2C-1740-BA7C-8EC44209D10E}"/>
                </c:ext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740" b="0" i="0" u="none" strike="noStrike">
                    <a:solidFill>
                      <a:srgbClr val="FFFFFF"/>
                    </a:solidFill>
                    <a:latin typeface="Roboto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Sheet1!$B$1:$C$1</c:f>
              <c:strCache>
                <c:ptCount val="2"/>
                <c:pt idx="0">
                  <c:v>Traning</c:v>
                </c:pt>
                <c:pt idx="1">
                  <c:v>Testing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570</c:v>
                </c:pt>
                <c:pt idx="1">
                  <c:v>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6F2C-1740-BA7C-8EC44209D1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Ba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"/>
          <p:cNvGrpSpPr/>
          <p:nvPr/>
        </p:nvGrpSpPr>
        <p:grpSpPr>
          <a:xfrm>
            <a:off x="886744" y="12186591"/>
            <a:ext cx="3826276" cy="791205"/>
            <a:chOff x="0" y="0"/>
            <a:chExt cx="3826275" cy="791203"/>
          </a:xfrm>
        </p:grpSpPr>
        <p:sp>
          <p:nvSpPr>
            <p:cNvPr id="18" name="Shape"/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9000">
                  <a:schemeClr val="accent2"/>
                </a:gs>
                <a:gs pos="53991">
                  <a:schemeClr val="accent3"/>
                </a:gs>
                <a:gs pos="99000">
                  <a:schemeClr val="accent4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" name="Text Box 3"/>
            <p:cNvSpPr txBox="1"/>
            <p:nvPr/>
          </p:nvSpPr>
          <p:spPr>
            <a:xfrm>
              <a:off x="1017963" y="0"/>
              <a:ext cx="2736306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t>Social Network</a:t>
              </a:r>
            </a:p>
          </p:txBody>
        </p:sp>
        <p:sp>
          <p:nvSpPr>
            <p:cNvPr id="20" name="Text Box 3"/>
            <p:cNvSpPr txBox="1"/>
            <p:nvPr/>
          </p:nvSpPr>
          <p:spPr>
            <a:xfrm>
              <a:off x="1029480" y="468479"/>
              <a:ext cx="2796796" cy="317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sz="1600" b="0">
                  <a:solidFill>
                    <a:srgbClr val="6E7985"/>
                  </a:solidFill>
                </a:defRPr>
              </a:lvl1pPr>
            </a:lstStyle>
            <a:p>
              <a:r>
                <a:t>Analytics and Planning</a:t>
              </a:r>
            </a:p>
          </p:txBody>
        </p:sp>
      </p:grp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"/>
          <p:cNvGrpSpPr/>
          <p:nvPr/>
        </p:nvGrpSpPr>
        <p:grpSpPr>
          <a:xfrm>
            <a:off x="886744" y="12186591"/>
            <a:ext cx="3826276" cy="791205"/>
            <a:chOff x="0" y="0"/>
            <a:chExt cx="3826275" cy="791203"/>
          </a:xfrm>
        </p:grpSpPr>
        <p:sp>
          <p:nvSpPr>
            <p:cNvPr id="18" name="Shape"/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9000">
                  <a:schemeClr val="accent2"/>
                </a:gs>
                <a:gs pos="53991">
                  <a:schemeClr val="accent3"/>
                </a:gs>
                <a:gs pos="99000">
                  <a:schemeClr val="accent4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" name="Text Box 3"/>
            <p:cNvSpPr txBox="1"/>
            <p:nvPr/>
          </p:nvSpPr>
          <p:spPr>
            <a:xfrm>
              <a:off x="1017963" y="0"/>
              <a:ext cx="2736306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t>Social Network</a:t>
              </a:r>
            </a:p>
          </p:txBody>
        </p:sp>
        <p:sp>
          <p:nvSpPr>
            <p:cNvPr id="20" name="Text Box 3"/>
            <p:cNvSpPr txBox="1"/>
            <p:nvPr/>
          </p:nvSpPr>
          <p:spPr>
            <a:xfrm>
              <a:off x="1029480" y="468479"/>
              <a:ext cx="2796796" cy="317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sz="1600" b="0">
                  <a:solidFill>
                    <a:srgbClr val="6E7985"/>
                  </a:solidFill>
                </a:defRPr>
              </a:lvl1pPr>
            </a:lstStyle>
            <a:p>
              <a:r>
                <a:t>Analytics and Planning</a:t>
              </a:r>
            </a:p>
          </p:txBody>
        </p:sp>
      </p:grp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56A52F-C527-2949-BC02-C1B17FEC79C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28966" y="3071540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750D63F5-343C-EA4B-9D6A-A3482DB92EC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972558" y="3071540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DBBB19DC-8CE9-5841-8B28-1BA3757238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416150" y="3071540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A5FCE3E4-B863-3F43-9252-BF5B092EF20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859742" y="3071540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A17901E8-C25D-524F-8608-42AE65F949E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303334" y="3071540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BB86DAAE-C628-544F-BCA7-FC27576FDB9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9746924" y="3071540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40AF9A6-293F-F548-8666-38519089673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528966" y="6494526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61E32117-0CAC-5F40-BA72-9F5F2FB6A35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972558" y="6494526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720A3F7-F1B2-894C-A1F7-6DFB54086D0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416150" y="6494526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99BE157C-222A-9C47-BD24-6EFC9F32653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2859742" y="6494526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558378E0-0BA2-1945-A557-0477236C68E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6303334" y="6494526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4EAA4272-51D1-F545-A6C4-9C122C46FC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9746924" y="6494526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70230492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"/>
          <p:cNvGrpSpPr/>
          <p:nvPr/>
        </p:nvGrpSpPr>
        <p:grpSpPr>
          <a:xfrm>
            <a:off x="886744" y="12186591"/>
            <a:ext cx="3826276" cy="791205"/>
            <a:chOff x="0" y="0"/>
            <a:chExt cx="3826275" cy="791203"/>
          </a:xfrm>
        </p:grpSpPr>
        <p:sp>
          <p:nvSpPr>
            <p:cNvPr id="18" name="Shape"/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9000">
                  <a:schemeClr val="accent2"/>
                </a:gs>
                <a:gs pos="53991">
                  <a:schemeClr val="accent3"/>
                </a:gs>
                <a:gs pos="99000">
                  <a:schemeClr val="accent4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" name="Text Box 3"/>
            <p:cNvSpPr txBox="1"/>
            <p:nvPr/>
          </p:nvSpPr>
          <p:spPr>
            <a:xfrm>
              <a:off x="1017963" y="0"/>
              <a:ext cx="2736306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t>Social Network</a:t>
              </a:r>
            </a:p>
          </p:txBody>
        </p:sp>
        <p:sp>
          <p:nvSpPr>
            <p:cNvPr id="20" name="Text Box 3"/>
            <p:cNvSpPr txBox="1"/>
            <p:nvPr/>
          </p:nvSpPr>
          <p:spPr>
            <a:xfrm>
              <a:off x="1029480" y="468479"/>
              <a:ext cx="2796796" cy="317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sz="1600" b="0">
                  <a:solidFill>
                    <a:srgbClr val="6E7985"/>
                  </a:solidFill>
                </a:defRPr>
              </a:lvl1pPr>
            </a:lstStyle>
            <a:p>
              <a:r>
                <a:t>Analytics and Planning</a:t>
              </a:r>
            </a:p>
          </p:txBody>
        </p:sp>
      </p:grp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56A52F-C527-2949-BC02-C1B17FEC79C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528966" y="743427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750D63F5-343C-EA4B-9D6A-A3482DB92EC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972558" y="743427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DBBB19DC-8CE9-5841-8B28-1BA3757238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416150" y="743427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A5FCE3E4-B863-3F43-9252-BF5B092EF20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859742" y="743427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A17901E8-C25D-524F-8608-42AE65F949E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303334" y="743427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BB86DAAE-C628-544F-BCA7-FC27576FDB9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9746924" y="743427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640AF9A6-293F-F548-8666-38519089673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528966" y="4166413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61E32117-0CAC-5F40-BA72-9F5F2FB6A35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972558" y="4166413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720A3F7-F1B2-894C-A1F7-6DFB54086D0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416150" y="4166413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99BE157C-222A-9C47-BD24-6EFC9F32653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2859742" y="4166413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558378E0-0BA2-1945-A557-0477236C68E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6303334" y="4166413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4EAA4272-51D1-F545-A6C4-9C122C46FC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9746924" y="4166413"/>
            <a:ext cx="1080000" cy="108000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2178A057-E866-6B47-8438-DECF60C17DC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28966" y="7827147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4EE83E11-B376-5C4B-9906-158CF9793D4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972558" y="7827147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87431B4F-BE83-D642-91E1-F422CCB7C29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416150" y="7827147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221BC97A-161B-644B-9B5F-75186F46F75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859742" y="7827147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29" name="Picture Placeholder 2">
            <a:extLst>
              <a:ext uri="{FF2B5EF4-FFF2-40B4-BE49-F238E27FC236}">
                <a16:creationId xmlns:a16="http://schemas.microsoft.com/office/drawing/2014/main" id="{E26FB070-A51F-A84E-8A5C-84F70038B3D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6303334" y="7827147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  <p:sp>
        <p:nvSpPr>
          <p:cNvPr id="30" name="Picture Placeholder 2">
            <a:extLst>
              <a:ext uri="{FF2B5EF4-FFF2-40B4-BE49-F238E27FC236}">
                <a16:creationId xmlns:a16="http://schemas.microsoft.com/office/drawing/2014/main" id="{3AC2F538-F258-C74D-9443-7C6D77DE96B4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746924" y="7827147"/>
            <a:ext cx="2808287" cy="2809875"/>
          </a:xfrm>
          <a:solidFill>
            <a:schemeClr val="tx2">
              <a:lumMod val="60000"/>
              <a:lumOff val="4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fi-FI" dirty="0" err="1"/>
              <a:t>pic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30501027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lor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3">
            <a:extLst>
              <a:ext uri="{FF2B5EF4-FFF2-40B4-BE49-F238E27FC236}">
                <a16:creationId xmlns:a16="http://schemas.microsoft.com/office/drawing/2014/main" id="{FC52A7B6-16C2-1B44-8CE8-F520C51FE486}"/>
              </a:ext>
            </a:extLst>
          </p:cNvPr>
          <p:cNvSpPr/>
          <p:nvPr userDrawn="1"/>
        </p:nvSpPr>
        <p:spPr>
          <a:xfrm>
            <a:off x="-67491" y="-57336"/>
            <a:ext cx="24453058" cy="13773336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51000">
                <a:schemeClr val="accent3"/>
              </a:gs>
              <a:gs pos="100000">
                <a:schemeClr val="accent4"/>
              </a:gs>
            </a:gsLst>
            <a:lin ang="16800000" scaled="0"/>
          </a:gra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grpSp>
        <p:nvGrpSpPr>
          <p:cNvPr id="36" name="Group"/>
          <p:cNvGrpSpPr/>
          <p:nvPr/>
        </p:nvGrpSpPr>
        <p:grpSpPr>
          <a:xfrm>
            <a:off x="886744" y="12186591"/>
            <a:ext cx="3826276" cy="791205"/>
            <a:chOff x="0" y="0"/>
            <a:chExt cx="3826275" cy="791203"/>
          </a:xfrm>
        </p:grpSpPr>
        <p:sp>
          <p:nvSpPr>
            <p:cNvPr id="33" name="Shape"/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34" name="Text Box 3"/>
            <p:cNvSpPr txBox="1"/>
            <p:nvPr/>
          </p:nvSpPr>
          <p:spPr>
            <a:xfrm>
              <a:off x="1017963" y="0"/>
              <a:ext cx="2736306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FFFFFF"/>
                  </a:solidFill>
                </a:defRPr>
              </a:lvl1pPr>
            </a:lstStyle>
            <a:p>
              <a:r>
                <a:t>Social Network</a:t>
              </a:r>
            </a:p>
          </p:txBody>
        </p:sp>
        <p:sp>
          <p:nvSpPr>
            <p:cNvPr id="35" name="Text Box 3"/>
            <p:cNvSpPr txBox="1"/>
            <p:nvPr/>
          </p:nvSpPr>
          <p:spPr>
            <a:xfrm>
              <a:off x="1029480" y="468479"/>
              <a:ext cx="2796796" cy="317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sz="1600" b="0">
                  <a:solidFill>
                    <a:srgbClr val="FFFFFF"/>
                  </a:solidFill>
                </a:defRPr>
              </a:lvl1pPr>
            </a:lstStyle>
            <a:p>
              <a:r>
                <a:t>Analytics and Planning</a:t>
              </a:r>
            </a:p>
          </p:txBody>
        </p:sp>
      </p:grp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"/>
          <p:cNvGrpSpPr/>
          <p:nvPr/>
        </p:nvGrpSpPr>
        <p:grpSpPr>
          <a:xfrm>
            <a:off x="2554817" y="-71"/>
            <a:ext cx="19289679" cy="13716142"/>
            <a:chOff x="0" y="0"/>
            <a:chExt cx="19289678" cy="13716141"/>
          </a:xfrm>
        </p:grpSpPr>
        <p:sp>
          <p:nvSpPr>
            <p:cNvPr id="44" name="Rectangle"/>
            <p:cNvSpPr/>
            <p:nvPr/>
          </p:nvSpPr>
          <p:spPr>
            <a:xfrm>
              <a:off x="8251150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5" name="Rectangle"/>
            <p:cNvSpPr/>
            <p:nvPr/>
          </p:nvSpPr>
          <p:spPr>
            <a:xfrm>
              <a:off x="9901380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6" name="Rectangle"/>
            <p:cNvSpPr/>
            <p:nvPr/>
          </p:nvSpPr>
          <p:spPr>
            <a:xfrm>
              <a:off x="11551611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7" name="Rectangle"/>
            <p:cNvSpPr/>
            <p:nvPr/>
          </p:nvSpPr>
          <p:spPr>
            <a:xfrm>
              <a:off x="13201842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8" name="Rectangle"/>
            <p:cNvSpPr/>
            <p:nvPr/>
          </p:nvSpPr>
          <p:spPr>
            <a:xfrm>
              <a:off x="14852071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9" name="Rectangle"/>
            <p:cNvSpPr/>
            <p:nvPr/>
          </p:nvSpPr>
          <p:spPr>
            <a:xfrm>
              <a:off x="16502302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0" name="Rectangle"/>
            <p:cNvSpPr/>
            <p:nvPr/>
          </p:nvSpPr>
          <p:spPr>
            <a:xfrm>
              <a:off x="18152532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1" name="Rectangle"/>
            <p:cNvSpPr/>
            <p:nvPr/>
          </p:nvSpPr>
          <p:spPr>
            <a:xfrm>
              <a:off x="6600920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2" name="Rectangle"/>
            <p:cNvSpPr/>
            <p:nvPr/>
          </p:nvSpPr>
          <p:spPr>
            <a:xfrm>
              <a:off x="3300460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3" name="Rectangle"/>
            <p:cNvSpPr/>
            <p:nvPr/>
          </p:nvSpPr>
          <p:spPr>
            <a:xfrm>
              <a:off x="4950690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4" name="Rectangle"/>
            <p:cNvSpPr/>
            <p:nvPr/>
          </p:nvSpPr>
          <p:spPr>
            <a:xfrm>
              <a:off x="1650230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5" name="Rectangle"/>
            <p:cNvSpPr/>
            <p:nvPr/>
          </p:nvSpPr>
          <p:spPr>
            <a:xfrm>
              <a:off x="0" y="0"/>
              <a:ext cx="1137147" cy="13716142"/>
            </a:xfrm>
            <a:prstGeom prst="rect">
              <a:avLst/>
            </a:prstGeom>
            <a:solidFill>
              <a:schemeClr val="accent5">
                <a:hueOff val="-82419"/>
                <a:satOff val="-9513"/>
                <a:lumOff val="-16343"/>
                <a:alpha val="1764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grpSp>
        <p:nvGrpSpPr>
          <p:cNvPr id="61" name="Group"/>
          <p:cNvGrpSpPr/>
          <p:nvPr/>
        </p:nvGrpSpPr>
        <p:grpSpPr>
          <a:xfrm>
            <a:off x="5402" y="-1003"/>
            <a:ext cx="24388509" cy="13718006"/>
            <a:chOff x="0" y="0"/>
            <a:chExt cx="24388508" cy="13718004"/>
          </a:xfrm>
        </p:grpSpPr>
        <p:sp>
          <p:nvSpPr>
            <p:cNvPr id="57" name="Line"/>
            <p:cNvSpPr/>
            <p:nvPr/>
          </p:nvSpPr>
          <p:spPr>
            <a:xfrm>
              <a:off x="0" y="2380135"/>
              <a:ext cx="24388509" cy="1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8" name="Line"/>
            <p:cNvSpPr/>
            <p:nvPr/>
          </p:nvSpPr>
          <p:spPr>
            <a:xfrm>
              <a:off x="0" y="11294278"/>
              <a:ext cx="24388510" cy="1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9" name="Line"/>
            <p:cNvSpPr/>
            <p:nvPr/>
          </p:nvSpPr>
          <p:spPr>
            <a:xfrm flipV="1">
              <a:off x="2535193" y="-1"/>
              <a:ext cx="1" cy="13718006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60" name="Line"/>
            <p:cNvSpPr/>
            <p:nvPr/>
          </p:nvSpPr>
          <p:spPr>
            <a:xfrm flipV="1">
              <a:off x="21830727" y="-1"/>
              <a:ext cx="1" cy="13718006"/>
            </a:xfrm>
            <a:prstGeom prst="line">
              <a:avLst/>
            </a:prstGeom>
            <a:noFill/>
            <a:ln w="25400" cap="flat">
              <a:solidFill>
                <a:schemeClr val="accent5">
                  <a:hueOff val="-82419"/>
                  <a:satOff val="-9513"/>
                  <a:lumOff val="-16343"/>
                </a:schemeClr>
              </a:solidFill>
              <a:custDash>
                <a:ds d="200000" sp="200000"/>
              </a:custDash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62" name="Line"/>
          <p:cNvSpPr/>
          <p:nvPr/>
        </p:nvSpPr>
        <p:spPr>
          <a:xfrm flipV="1">
            <a:off x="15769761" y="-1003"/>
            <a:ext cx="1" cy="13718006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63" name="Line"/>
          <p:cNvSpPr/>
          <p:nvPr/>
        </p:nvSpPr>
        <p:spPr>
          <a:xfrm flipV="1">
            <a:off x="8647178" y="-1003"/>
            <a:ext cx="1" cy="13718006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defRPr sz="2400" b="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1" r:id="rId5"/>
    <p:sldLayoutId id="2147483652" r:id="rId6"/>
    <p:sldLayoutId id="2147483653" r:id="rId7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9pPr>
    </p:titleStyle>
    <p:bodyStyle>
      <a:lvl1pPr marL="370416" marR="0" indent="-37041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25000"/>
        <a:buFontTx/>
        <a:buChar char="•"/>
        <a:tabLst/>
        <a:defRPr sz="28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1pPr>
      <a:lvl2pPr marL="1005416" marR="0" indent="-37041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25000"/>
        <a:buFontTx/>
        <a:buChar char="•"/>
        <a:tabLst/>
        <a:defRPr sz="28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2pPr>
      <a:lvl3pPr marL="1640416" marR="0" indent="-37041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25000"/>
        <a:buFontTx/>
        <a:buChar char="•"/>
        <a:tabLst/>
        <a:defRPr sz="28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3pPr>
      <a:lvl4pPr marL="2275416" marR="0" indent="-37041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25000"/>
        <a:buFontTx/>
        <a:buChar char="•"/>
        <a:tabLst/>
        <a:defRPr sz="28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4pPr>
      <a:lvl5pPr marL="2910416" marR="0" indent="-37041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25000"/>
        <a:buFontTx/>
        <a:buChar char="•"/>
        <a:tabLst/>
        <a:defRPr sz="28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5pPr>
      <a:lvl6pPr marL="3545416" marR="0" indent="-37041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25000"/>
        <a:buFontTx/>
        <a:buChar char="•"/>
        <a:tabLst/>
        <a:defRPr sz="28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6pPr>
      <a:lvl7pPr marL="4180416" marR="0" indent="-37041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25000"/>
        <a:buFontTx/>
        <a:buChar char="•"/>
        <a:tabLst/>
        <a:defRPr sz="28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7pPr>
      <a:lvl8pPr marL="4815416" marR="0" indent="-37041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25000"/>
        <a:buFontTx/>
        <a:buChar char="•"/>
        <a:tabLst/>
        <a:defRPr sz="28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8pPr>
      <a:lvl9pPr marL="5450416" marR="0" indent="-37041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25000"/>
        <a:buFontTx/>
        <a:buChar char="•"/>
        <a:tabLst/>
        <a:defRPr sz="2800" b="1" i="0" u="none" strike="noStrike" cap="none" spc="0" baseline="0">
          <a:solidFill>
            <a:srgbClr val="19204A"/>
          </a:solidFill>
          <a:uFillTx/>
          <a:latin typeface="+mn-lt"/>
          <a:ea typeface="+mn-ea"/>
          <a:cs typeface="+mn-cs"/>
          <a:sym typeface="Roboto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3"/>
          <p:cNvSpPr/>
          <p:nvPr/>
        </p:nvSpPr>
        <p:spPr>
          <a:xfrm>
            <a:off x="-67491" y="-79108"/>
            <a:ext cx="24453058" cy="13773336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51000">
                <a:schemeClr val="accent3"/>
              </a:gs>
              <a:gs pos="100000">
                <a:schemeClr val="accent4"/>
              </a:gs>
            </a:gsLst>
            <a:lin ang="16800000" scaled="0"/>
          </a:gra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7F69477-4735-4098-AB53-67A2C8D55B8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91" r="15691"/>
          <a:stretch>
            <a:fillRect/>
          </a:stretch>
        </p:blipFill>
        <p:spPr>
          <a:xfrm>
            <a:off x="19654838" y="3479800"/>
            <a:ext cx="3087687" cy="6545263"/>
          </a:xfrm>
          <a:prstGeom prst="roundRect">
            <a:avLst>
              <a:gd name="adj" fmla="val 4226"/>
            </a:avLst>
          </a:prstGeom>
          <a:solidFill>
            <a:schemeClr val="tx2">
              <a:lumMod val="60000"/>
              <a:lumOff val="40000"/>
              <a:alpha val="63000"/>
            </a:schemeClr>
          </a:solidFill>
          <a:effectLst>
            <a:outerShdw blurRad="165100" dist="25400" dir="5400000" algn="ctr" rotWithShape="0">
              <a:srgbClr val="000000">
                <a:alpha val="18000"/>
              </a:srgbClr>
            </a:outerShdw>
          </a:effectLst>
        </p:spPr>
      </p:pic>
      <p:pic>
        <p:nvPicPr>
          <p:cNvPr id="21" name="Picture Placeholder 20" descr="A person holding a drink&#10;&#10;Description automatically generated with low confidence">
            <a:extLst>
              <a:ext uri="{FF2B5EF4-FFF2-40B4-BE49-F238E27FC236}">
                <a16:creationId xmlns:a16="http://schemas.microsoft.com/office/drawing/2014/main" id="{878E28B9-F1B6-46C8-8A99-D0EDCBC747A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25" r="12425"/>
          <a:stretch>
            <a:fillRect/>
          </a:stretch>
        </p:blipFill>
        <p:spPr>
          <a:xfrm>
            <a:off x="12863513" y="3479800"/>
            <a:ext cx="3097212" cy="6554788"/>
          </a:xfrm>
          <a:prstGeom prst="roundRect">
            <a:avLst>
              <a:gd name="adj" fmla="val 3673"/>
            </a:avLst>
          </a:prstGeom>
          <a:solidFill>
            <a:schemeClr val="tx2">
              <a:lumMod val="60000"/>
              <a:lumOff val="40000"/>
              <a:alpha val="63000"/>
            </a:schemeClr>
          </a:solidFill>
          <a:effectLst>
            <a:outerShdw blurRad="165100" dist="25400" dir="5400000" algn="ctr" rotWithShape="0">
              <a:srgbClr val="000000">
                <a:alpha val="18000"/>
              </a:srgbClr>
            </a:outerShdw>
          </a:effectLst>
        </p:spPr>
      </p:pic>
      <p:pic>
        <p:nvPicPr>
          <p:cNvPr id="15" name="Picture Placeholder 14" descr="A cup of coffee on a table&#10;&#10;Description automatically generated with medium confidence">
            <a:extLst>
              <a:ext uri="{FF2B5EF4-FFF2-40B4-BE49-F238E27FC236}">
                <a16:creationId xmlns:a16="http://schemas.microsoft.com/office/drawing/2014/main" id="{45FA24EC-B2BD-4EA5-BFCA-185C72C608C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0" r="12910"/>
          <a:stretch>
            <a:fillRect/>
          </a:stretch>
        </p:blipFill>
        <p:spPr>
          <a:xfrm>
            <a:off x="13482638" y="3076575"/>
            <a:ext cx="3270250" cy="7535863"/>
          </a:xfrm>
          <a:prstGeom prst="roundRect">
            <a:avLst>
              <a:gd name="adj" fmla="val 3807"/>
            </a:avLst>
          </a:prstGeom>
          <a:effectLst>
            <a:outerShdw blurRad="165100" dist="25400" dir="5400000" algn="ctr" rotWithShape="0">
              <a:srgbClr val="000000">
                <a:alpha val="18000"/>
              </a:srgbClr>
            </a:outerShdw>
          </a:effectLst>
        </p:spPr>
      </p:pic>
      <p:pic>
        <p:nvPicPr>
          <p:cNvPr id="23" name="Picture Placeholder 22" descr="Background pattern&#10;&#10;Description automatically generated">
            <a:extLst>
              <a:ext uri="{FF2B5EF4-FFF2-40B4-BE49-F238E27FC236}">
                <a16:creationId xmlns:a16="http://schemas.microsoft.com/office/drawing/2014/main" id="{BF2ACC9F-B0F6-4594-8A28-AF9702A36C2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7" r="11337"/>
          <a:stretch>
            <a:fillRect/>
          </a:stretch>
        </p:blipFill>
        <p:spPr>
          <a:xfrm>
            <a:off x="18778538" y="3076575"/>
            <a:ext cx="3262312" cy="7567613"/>
          </a:xfrm>
          <a:prstGeom prst="roundRect">
            <a:avLst>
              <a:gd name="adj" fmla="val 3774"/>
            </a:avLst>
          </a:prstGeom>
          <a:effectLst>
            <a:outerShdw blurRad="165100" dist="25400" dir="5400000" algn="ctr" rotWithShape="0">
              <a:srgbClr val="000000">
                <a:alpha val="18000"/>
              </a:srgbClr>
            </a:outerShdw>
          </a:effectLst>
        </p:spPr>
      </p:pic>
      <p:grpSp>
        <p:nvGrpSpPr>
          <p:cNvPr id="91" name="Group 5"/>
          <p:cNvGrpSpPr/>
          <p:nvPr/>
        </p:nvGrpSpPr>
        <p:grpSpPr>
          <a:xfrm>
            <a:off x="2570524" y="2926064"/>
            <a:ext cx="6842108" cy="4466788"/>
            <a:chOff x="-39" y="0"/>
            <a:chExt cx="6842107" cy="4466786"/>
          </a:xfrm>
        </p:grpSpPr>
        <p:sp>
          <p:nvSpPr>
            <p:cNvPr id="89" name="Shape"/>
            <p:cNvSpPr/>
            <p:nvPr/>
          </p:nvSpPr>
          <p:spPr>
            <a:xfrm>
              <a:off x="-40" y="2545220"/>
              <a:ext cx="6842108" cy="19215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4" h="21476" extrusionOk="0">
                  <a:moveTo>
                    <a:pt x="1309" y="0"/>
                  </a:moveTo>
                  <a:cubicBezTo>
                    <a:pt x="1237" y="-5"/>
                    <a:pt x="1164" y="30"/>
                    <a:pt x="1093" y="117"/>
                  </a:cubicBezTo>
                  <a:cubicBezTo>
                    <a:pt x="1047" y="174"/>
                    <a:pt x="1004" y="247"/>
                    <a:pt x="964" y="335"/>
                  </a:cubicBezTo>
                  <a:cubicBezTo>
                    <a:pt x="887" y="504"/>
                    <a:pt x="819" y="722"/>
                    <a:pt x="753" y="939"/>
                  </a:cubicBezTo>
                  <a:cubicBezTo>
                    <a:pt x="629" y="1343"/>
                    <a:pt x="504" y="1763"/>
                    <a:pt x="395" y="2219"/>
                  </a:cubicBezTo>
                  <a:cubicBezTo>
                    <a:pt x="101" y="3453"/>
                    <a:pt x="-98" y="5078"/>
                    <a:pt x="50" y="6698"/>
                  </a:cubicBezTo>
                  <a:cubicBezTo>
                    <a:pt x="115" y="7400"/>
                    <a:pt x="248" y="7997"/>
                    <a:pt x="427" y="8372"/>
                  </a:cubicBezTo>
                  <a:cubicBezTo>
                    <a:pt x="476" y="8477"/>
                    <a:pt x="526" y="8563"/>
                    <a:pt x="579" y="8626"/>
                  </a:cubicBezTo>
                  <a:cubicBezTo>
                    <a:pt x="625" y="8683"/>
                    <a:pt x="680" y="8693"/>
                    <a:pt x="700" y="8544"/>
                  </a:cubicBezTo>
                  <a:cubicBezTo>
                    <a:pt x="707" y="8488"/>
                    <a:pt x="705" y="8424"/>
                    <a:pt x="694" y="8376"/>
                  </a:cubicBezTo>
                  <a:cubicBezTo>
                    <a:pt x="618" y="7931"/>
                    <a:pt x="563" y="7445"/>
                    <a:pt x="532" y="6937"/>
                  </a:cubicBezTo>
                  <a:cubicBezTo>
                    <a:pt x="468" y="5908"/>
                    <a:pt x="498" y="4861"/>
                    <a:pt x="589" y="3898"/>
                  </a:cubicBezTo>
                  <a:cubicBezTo>
                    <a:pt x="681" y="2931"/>
                    <a:pt x="835" y="2035"/>
                    <a:pt x="1045" y="1291"/>
                  </a:cubicBezTo>
                  <a:cubicBezTo>
                    <a:pt x="1059" y="1246"/>
                    <a:pt x="1079" y="1236"/>
                    <a:pt x="1095" y="1264"/>
                  </a:cubicBezTo>
                  <a:cubicBezTo>
                    <a:pt x="1111" y="1292"/>
                    <a:pt x="1121" y="1351"/>
                    <a:pt x="1120" y="1415"/>
                  </a:cubicBezTo>
                  <a:lnTo>
                    <a:pt x="1114" y="13906"/>
                  </a:lnTo>
                  <a:cubicBezTo>
                    <a:pt x="1108" y="14287"/>
                    <a:pt x="1092" y="14665"/>
                    <a:pt x="1067" y="15036"/>
                  </a:cubicBezTo>
                  <a:cubicBezTo>
                    <a:pt x="1041" y="15420"/>
                    <a:pt x="1006" y="15795"/>
                    <a:pt x="961" y="16157"/>
                  </a:cubicBezTo>
                  <a:cubicBezTo>
                    <a:pt x="950" y="16222"/>
                    <a:pt x="954" y="16305"/>
                    <a:pt x="970" y="16354"/>
                  </a:cubicBezTo>
                  <a:cubicBezTo>
                    <a:pt x="983" y="16395"/>
                    <a:pt x="1000" y="16405"/>
                    <a:pt x="1016" y="16401"/>
                  </a:cubicBezTo>
                  <a:cubicBezTo>
                    <a:pt x="1029" y="16397"/>
                    <a:pt x="1042" y="16384"/>
                    <a:pt x="1055" y="16361"/>
                  </a:cubicBezTo>
                  <a:cubicBezTo>
                    <a:pt x="1238" y="16098"/>
                    <a:pt x="1393" y="15639"/>
                    <a:pt x="1499" y="15048"/>
                  </a:cubicBezTo>
                  <a:cubicBezTo>
                    <a:pt x="1593" y="14528"/>
                    <a:pt x="1645" y="13927"/>
                    <a:pt x="1649" y="13310"/>
                  </a:cubicBezTo>
                  <a:lnTo>
                    <a:pt x="1657" y="953"/>
                  </a:lnTo>
                  <a:cubicBezTo>
                    <a:pt x="1657" y="796"/>
                    <a:pt x="1645" y="641"/>
                    <a:pt x="1621" y="508"/>
                  </a:cubicBezTo>
                  <a:cubicBezTo>
                    <a:pt x="1554" y="135"/>
                    <a:pt x="1429" y="9"/>
                    <a:pt x="1309" y="0"/>
                  </a:cubicBezTo>
                  <a:close/>
                  <a:moveTo>
                    <a:pt x="7106" y="12"/>
                  </a:moveTo>
                  <a:cubicBezTo>
                    <a:pt x="7070" y="15"/>
                    <a:pt x="7035" y="65"/>
                    <a:pt x="7009" y="158"/>
                  </a:cubicBezTo>
                  <a:cubicBezTo>
                    <a:pt x="6985" y="244"/>
                    <a:pt x="6971" y="359"/>
                    <a:pt x="6969" y="479"/>
                  </a:cubicBezTo>
                  <a:lnTo>
                    <a:pt x="6969" y="3091"/>
                  </a:lnTo>
                  <a:cubicBezTo>
                    <a:pt x="6890" y="3087"/>
                    <a:pt x="6810" y="3081"/>
                    <a:pt x="6731" y="3074"/>
                  </a:cubicBezTo>
                  <a:cubicBezTo>
                    <a:pt x="6642" y="3065"/>
                    <a:pt x="6553" y="3054"/>
                    <a:pt x="6464" y="3041"/>
                  </a:cubicBezTo>
                  <a:cubicBezTo>
                    <a:pt x="6434" y="3048"/>
                    <a:pt x="6405" y="3081"/>
                    <a:pt x="6379" y="3135"/>
                  </a:cubicBezTo>
                  <a:cubicBezTo>
                    <a:pt x="6339" y="3218"/>
                    <a:pt x="6309" y="3348"/>
                    <a:pt x="6294" y="3501"/>
                  </a:cubicBezTo>
                  <a:lnTo>
                    <a:pt x="6238" y="4001"/>
                  </a:lnTo>
                  <a:cubicBezTo>
                    <a:pt x="6225" y="4144"/>
                    <a:pt x="6237" y="4301"/>
                    <a:pt x="6269" y="4403"/>
                  </a:cubicBezTo>
                  <a:cubicBezTo>
                    <a:pt x="6284" y="4454"/>
                    <a:pt x="6304" y="4485"/>
                    <a:pt x="6325" y="4495"/>
                  </a:cubicBezTo>
                  <a:lnTo>
                    <a:pt x="6925" y="4502"/>
                  </a:lnTo>
                  <a:lnTo>
                    <a:pt x="6923" y="8958"/>
                  </a:lnTo>
                  <a:cubicBezTo>
                    <a:pt x="6920" y="9606"/>
                    <a:pt x="6872" y="10242"/>
                    <a:pt x="6785" y="10810"/>
                  </a:cubicBezTo>
                  <a:cubicBezTo>
                    <a:pt x="6705" y="11330"/>
                    <a:pt x="6593" y="11779"/>
                    <a:pt x="6458" y="12126"/>
                  </a:cubicBezTo>
                  <a:cubicBezTo>
                    <a:pt x="6472" y="11751"/>
                    <a:pt x="6470" y="11371"/>
                    <a:pt x="6451" y="10999"/>
                  </a:cubicBezTo>
                  <a:cubicBezTo>
                    <a:pt x="6371" y="9375"/>
                    <a:pt x="5774" y="8746"/>
                    <a:pt x="5554" y="7837"/>
                  </a:cubicBezTo>
                  <a:cubicBezTo>
                    <a:pt x="5645" y="7385"/>
                    <a:pt x="5719" y="6928"/>
                    <a:pt x="5779" y="6454"/>
                  </a:cubicBezTo>
                  <a:cubicBezTo>
                    <a:pt x="5837" y="6003"/>
                    <a:pt x="5878" y="5448"/>
                    <a:pt x="5773" y="5093"/>
                  </a:cubicBezTo>
                  <a:cubicBezTo>
                    <a:pt x="5701" y="4851"/>
                    <a:pt x="5602" y="4857"/>
                    <a:pt x="5515" y="4914"/>
                  </a:cubicBezTo>
                  <a:cubicBezTo>
                    <a:pt x="5416" y="4979"/>
                    <a:pt x="5320" y="5112"/>
                    <a:pt x="5231" y="5330"/>
                  </a:cubicBezTo>
                  <a:cubicBezTo>
                    <a:pt x="5059" y="5717"/>
                    <a:pt x="4968" y="6427"/>
                    <a:pt x="4997" y="7141"/>
                  </a:cubicBezTo>
                  <a:cubicBezTo>
                    <a:pt x="5014" y="7575"/>
                    <a:pt x="5077" y="7971"/>
                    <a:pt x="5171" y="8252"/>
                  </a:cubicBezTo>
                  <a:cubicBezTo>
                    <a:pt x="5019" y="8972"/>
                    <a:pt x="4886" y="9743"/>
                    <a:pt x="4775" y="10553"/>
                  </a:cubicBezTo>
                  <a:cubicBezTo>
                    <a:pt x="4707" y="11048"/>
                    <a:pt x="4647" y="11561"/>
                    <a:pt x="4551" y="11995"/>
                  </a:cubicBezTo>
                  <a:cubicBezTo>
                    <a:pt x="4509" y="12186"/>
                    <a:pt x="4462" y="12352"/>
                    <a:pt x="4409" y="12486"/>
                  </a:cubicBezTo>
                  <a:cubicBezTo>
                    <a:pt x="4385" y="12545"/>
                    <a:pt x="4359" y="12600"/>
                    <a:pt x="4332" y="12635"/>
                  </a:cubicBezTo>
                  <a:cubicBezTo>
                    <a:pt x="4307" y="12667"/>
                    <a:pt x="4282" y="12683"/>
                    <a:pt x="4255" y="12654"/>
                  </a:cubicBezTo>
                  <a:cubicBezTo>
                    <a:pt x="4228" y="12625"/>
                    <a:pt x="4208" y="12552"/>
                    <a:pt x="4194" y="12472"/>
                  </a:cubicBezTo>
                  <a:cubicBezTo>
                    <a:pt x="4174" y="12361"/>
                    <a:pt x="4163" y="12228"/>
                    <a:pt x="4164" y="12088"/>
                  </a:cubicBezTo>
                  <a:cubicBezTo>
                    <a:pt x="4176" y="11148"/>
                    <a:pt x="4186" y="10207"/>
                    <a:pt x="4192" y="9267"/>
                  </a:cubicBezTo>
                  <a:cubicBezTo>
                    <a:pt x="4198" y="8371"/>
                    <a:pt x="4202" y="7474"/>
                    <a:pt x="4203" y="6578"/>
                  </a:cubicBezTo>
                  <a:cubicBezTo>
                    <a:pt x="4199" y="6359"/>
                    <a:pt x="4182" y="6147"/>
                    <a:pt x="4151" y="5956"/>
                  </a:cubicBezTo>
                  <a:cubicBezTo>
                    <a:pt x="4117" y="5750"/>
                    <a:pt x="4069" y="5576"/>
                    <a:pt x="4012" y="5455"/>
                  </a:cubicBezTo>
                  <a:lnTo>
                    <a:pt x="3917" y="5223"/>
                  </a:lnTo>
                  <a:cubicBezTo>
                    <a:pt x="3842" y="5061"/>
                    <a:pt x="3754" y="4987"/>
                    <a:pt x="3667" y="5010"/>
                  </a:cubicBezTo>
                  <a:cubicBezTo>
                    <a:pt x="3554" y="5041"/>
                    <a:pt x="3449" y="5231"/>
                    <a:pt x="3375" y="5538"/>
                  </a:cubicBezTo>
                  <a:cubicBezTo>
                    <a:pt x="3217" y="6176"/>
                    <a:pt x="3081" y="6878"/>
                    <a:pt x="2970" y="7630"/>
                  </a:cubicBezTo>
                  <a:cubicBezTo>
                    <a:pt x="2842" y="8494"/>
                    <a:pt x="2747" y="9415"/>
                    <a:pt x="2688" y="10369"/>
                  </a:cubicBezTo>
                  <a:cubicBezTo>
                    <a:pt x="2705" y="9591"/>
                    <a:pt x="2715" y="8811"/>
                    <a:pt x="2720" y="8031"/>
                  </a:cubicBezTo>
                  <a:cubicBezTo>
                    <a:pt x="2725" y="7310"/>
                    <a:pt x="2726" y="6589"/>
                    <a:pt x="2721" y="5869"/>
                  </a:cubicBezTo>
                  <a:cubicBezTo>
                    <a:pt x="2722" y="5748"/>
                    <a:pt x="2713" y="5630"/>
                    <a:pt x="2694" y="5529"/>
                  </a:cubicBezTo>
                  <a:cubicBezTo>
                    <a:pt x="2676" y="5435"/>
                    <a:pt x="2652" y="5361"/>
                    <a:pt x="2623" y="5316"/>
                  </a:cubicBezTo>
                  <a:lnTo>
                    <a:pt x="2364" y="5005"/>
                  </a:lnTo>
                  <a:cubicBezTo>
                    <a:pt x="2328" y="4967"/>
                    <a:pt x="2289" y="5000"/>
                    <a:pt x="2261" y="5091"/>
                  </a:cubicBezTo>
                  <a:cubicBezTo>
                    <a:pt x="2239" y="5165"/>
                    <a:pt x="2227" y="5271"/>
                    <a:pt x="2228" y="5380"/>
                  </a:cubicBezTo>
                  <a:lnTo>
                    <a:pt x="2243" y="13710"/>
                  </a:lnTo>
                  <a:cubicBezTo>
                    <a:pt x="2247" y="14033"/>
                    <a:pt x="2299" y="14323"/>
                    <a:pt x="2380" y="14469"/>
                  </a:cubicBezTo>
                  <a:cubicBezTo>
                    <a:pt x="2432" y="14563"/>
                    <a:pt x="2490" y="14588"/>
                    <a:pt x="2543" y="14593"/>
                  </a:cubicBezTo>
                  <a:cubicBezTo>
                    <a:pt x="2599" y="14598"/>
                    <a:pt x="2656" y="14574"/>
                    <a:pt x="2697" y="14437"/>
                  </a:cubicBezTo>
                  <a:cubicBezTo>
                    <a:pt x="2715" y="14375"/>
                    <a:pt x="2727" y="14296"/>
                    <a:pt x="2736" y="14213"/>
                  </a:cubicBezTo>
                  <a:cubicBezTo>
                    <a:pt x="2745" y="14122"/>
                    <a:pt x="2750" y="14025"/>
                    <a:pt x="2750" y="13923"/>
                  </a:cubicBezTo>
                  <a:cubicBezTo>
                    <a:pt x="2791" y="12368"/>
                    <a:pt x="2910" y="10851"/>
                    <a:pt x="3100" y="9444"/>
                  </a:cubicBezTo>
                  <a:cubicBezTo>
                    <a:pt x="3172" y="8914"/>
                    <a:pt x="3253" y="8404"/>
                    <a:pt x="3342" y="7909"/>
                  </a:cubicBezTo>
                  <a:cubicBezTo>
                    <a:pt x="3382" y="7681"/>
                    <a:pt x="3424" y="7458"/>
                    <a:pt x="3474" y="7254"/>
                  </a:cubicBezTo>
                  <a:cubicBezTo>
                    <a:pt x="3496" y="7164"/>
                    <a:pt x="3519" y="7078"/>
                    <a:pt x="3542" y="6990"/>
                  </a:cubicBezTo>
                  <a:cubicBezTo>
                    <a:pt x="3561" y="6920"/>
                    <a:pt x="3583" y="6852"/>
                    <a:pt x="3607" y="6882"/>
                  </a:cubicBezTo>
                  <a:cubicBezTo>
                    <a:pt x="3632" y="6912"/>
                    <a:pt x="3638" y="7014"/>
                    <a:pt x="3639" y="7109"/>
                  </a:cubicBezTo>
                  <a:cubicBezTo>
                    <a:pt x="3646" y="7555"/>
                    <a:pt x="3632" y="7992"/>
                    <a:pt x="3623" y="8436"/>
                  </a:cubicBezTo>
                  <a:cubicBezTo>
                    <a:pt x="3616" y="8817"/>
                    <a:pt x="3612" y="9212"/>
                    <a:pt x="3608" y="9596"/>
                  </a:cubicBezTo>
                  <a:cubicBezTo>
                    <a:pt x="3604" y="10084"/>
                    <a:pt x="3600" y="10570"/>
                    <a:pt x="3602" y="11058"/>
                  </a:cubicBezTo>
                  <a:cubicBezTo>
                    <a:pt x="3604" y="11741"/>
                    <a:pt x="3619" y="12424"/>
                    <a:pt x="3646" y="13101"/>
                  </a:cubicBezTo>
                  <a:cubicBezTo>
                    <a:pt x="3659" y="13414"/>
                    <a:pt x="3690" y="13722"/>
                    <a:pt x="3737" y="13978"/>
                  </a:cubicBezTo>
                  <a:cubicBezTo>
                    <a:pt x="3779" y="14204"/>
                    <a:pt x="3835" y="14396"/>
                    <a:pt x="3912" y="14481"/>
                  </a:cubicBezTo>
                  <a:cubicBezTo>
                    <a:pt x="4021" y="14602"/>
                    <a:pt x="4136" y="14480"/>
                    <a:pt x="4238" y="14291"/>
                  </a:cubicBezTo>
                  <a:cubicBezTo>
                    <a:pt x="4335" y="14110"/>
                    <a:pt x="4421" y="13867"/>
                    <a:pt x="4498" y="13592"/>
                  </a:cubicBezTo>
                  <a:cubicBezTo>
                    <a:pt x="4760" y="12659"/>
                    <a:pt x="4899" y="11402"/>
                    <a:pt x="5095" y="10287"/>
                  </a:cubicBezTo>
                  <a:cubicBezTo>
                    <a:pt x="5170" y="9855"/>
                    <a:pt x="5255" y="9444"/>
                    <a:pt x="5347" y="9056"/>
                  </a:cubicBezTo>
                  <a:lnTo>
                    <a:pt x="5772" y="10537"/>
                  </a:lnTo>
                  <a:cubicBezTo>
                    <a:pt x="5867" y="10875"/>
                    <a:pt x="5928" y="11291"/>
                    <a:pt x="5954" y="11731"/>
                  </a:cubicBezTo>
                  <a:cubicBezTo>
                    <a:pt x="5977" y="12121"/>
                    <a:pt x="5970" y="12564"/>
                    <a:pt x="5880" y="12840"/>
                  </a:cubicBezTo>
                  <a:cubicBezTo>
                    <a:pt x="5802" y="13080"/>
                    <a:pt x="5699" y="13081"/>
                    <a:pt x="5607" y="13022"/>
                  </a:cubicBezTo>
                  <a:cubicBezTo>
                    <a:pt x="5503" y="12955"/>
                    <a:pt x="5403" y="12809"/>
                    <a:pt x="5311" y="12568"/>
                  </a:cubicBezTo>
                  <a:cubicBezTo>
                    <a:pt x="5271" y="12438"/>
                    <a:pt x="5216" y="12378"/>
                    <a:pt x="5163" y="12404"/>
                  </a:cubicBezTo>
                  <a:cubicBezTo>
                    <a:pt x="5105" y="12431"/>
                    <a:pt x="5054" y="12551"/>
                    <a:pt x="5026" y="12730"/>
                  </a:cubicBezTo>
                  <a:lnTo>
                    <a:pt x="4950" y="13243"/>
                  </a:lnTo>
                  <a:cubicBezTo>
                    <a:pt x="4924" y="13417"/>
                    <a:pt x="4922" y="13623"/>
                    <a:pt x="4945" y="13803"/>
                  </a:cubicBezTo>
                  <a:cubicBezTo>
                    <a:pt x="4960" y="13930"/>
                    <a:pt x="4988" y="14035"/>
                    <a:pt x="5022" y="14102"/>
                  </a:cubicBezTo>
                  <a:cubicBezTo>
                    <a:pt x="5459" y="15085"/>
                    <a:pt x="6025" y="14931"/>
                    <a:pt x="6415" y="13724"/>
                  </a:cubicBezTo>
                  <a:cubicBezTo>
                    <a:pt x="6521" y="13394"/>
                    <a:pt x="6608" y="12999"/>
                    <a:pt x="6685" y="12587"/>
                  </a:cubicBezTo>
                  <a:cubicBezTo>
                    <a:pt x="6772" y="12129"/>
                    <a:pt x="6847" y="11644"/>
                    <a:pt x="6911" y="11133"/>
                  </a:cubicBezTo>
                  <a:cubicBezTo>
                    <a:pt x="6916" y="11768"/>
                    <a:pt x="6954" y="12392"/>
                    <a:pt x="7022" y="12979"/>
                  </a:cubicBezTo>
                  <a:cubicBezTo>
                    <a:pt x="7080" y="13476"/>
                    <a:pt x="7160" y="13945"/>
                    <a:pt x="7282" y="14263"/>
                  </a:cubicBezTo>
                  <a:cubicBezTo>
                    <a:pt x="7424" y="14634"/>
                    <a:pt x="7608" y="14753"/>
                    <a:pt x="7773" y="14540"/>
                  </a:cubicBezTo>
                  <a:cubicBezTo>
                    <a:pt x="7930" y="14336"/>
                    <a:pt x="8041" y="13884"/>
                    <a:pt x="8132" y="13415"/>
                  </a:cubicBezTo>
                  <a:cubicBezTo>
                    <a:pt x="8201" y="13057"/>
                    <a:pt x="8262" y="12672"/>
                    <a:pt x="8313" y="12261"/>
                  </a:cubicBezTo>
                  <a:cubicBezTo>
                    <a:pt x="8417" y="13406"/>
                    <a:pt x="8585" y="14320"/>
                    <a:pt x="8898" y="14560"/>
                  </a:cubicBezTo>
                  <a:cubicBezTo>
                    <a:pt x="9283" y="14855"/>
                    <a:pt x="9592" y="13860"/>
                    <a:pt x="9789" y="12733"/>
                  </a:cubicBezTo>
                  <a:cubicBezTo>
                    <a:pt x="9820" y="13567"/>
                    <a:pt x="9988" y="14254"/>
                    <a:pt x="10215" y="14481"/>
                  </a:cubicBezTo>
                  <a:cubicBezTo>
                    <a:pt x="10520" y="14786"/>
                    <a:pt x="10789" y="14091"/>
                    <a:pt x="10954" y="13166"/>
                  </a:cubicBezTo>
                  <a:cubicBezTo>
                    <a:pt x="11069" y="13961"/>
                    <a:pt x="11287" y="14498"/>
                    <a:pt x="11537" y="14598"/>
                  </a:cubicBezTo>
                  <a:cubicBezTo>
                    <a:pt x="11848" y="14723"/>
                    <a:pt x="12116" y="14067"/>
                    <a:pt x="12296" y="13180"/>
                  </a:cubicBezTo>
                  <a:lnTo>
                    <a:pt x="12320" y="14064"/>
                  </a:lnTo>
                  <a:lnTo>
                    <a:pt x="11492" y="16686"/>
                  </a:lnTo>
                  <a:cubicBezTo>
                    <a:pt x="11364" y="17086"/>
                    <a:pt x="11269" y="17574"/>
                    <a:pt x="11207" y="18104"/>
                  </a:cubicBezTo>
                  <a:cubicBezTo>
                    <a:pt x="11134" y="18739"/>
                    <a:pt x="11105" y="19465"/>
                    <a:pt x="11180" y="20147"/>
                  </a:cubicBezTo>
                  <a:cubicBezTo>
                    <a:pt x="11253" y="20819"/>
                    <a:pt x="11421" y="21306"/>
                    <a:pt x="11621" y="21426"/>
                  </a:cubicBezTo>
                  <a:cubicBezTo>
                    <a:pt x="11895" y="21595"/>
                    <a:pt x="12176" y="21329"/>
                    <a:pt x="12390" y="20700"/>
                  </a:cubicBezTo>
                  <a:cubicBezTo>
                    <a:pt x="12611" y="20052"/>
                    <a:pt x="12739" y="19084"/>
                    <a:pt x="12738" y="18065"/>
                  </a:cubicBezTo>
                  <a:lnTo>
                    <a:pt x="12789" y="13623"/>
                  </a:lnTo>
                  <a:cubicBezTo>
                    <a:pt x="13023" y="12664"/>
                    <a:pt x="13230" y="11625"/>
                    <a:pt x="13407" y="10522"/>
                  </a:cubicBezTo>
                  <a:cubicBezTo>
                    <a:pt x="13574" y="9478"/>
                    <a:pt x="13714" y="8382"/>
                    <a:pt x="13824" y="7246"/>
                  </a:cubicBezTo>
                  <a:lnTo>
                    <a:pt x="14263" y="7229"/>
                  </a:lnTo>
                  <a:cubicBezTo>
                    <a:pt x="14216" y="8275"/>
                    <a:pt x="14132" y="9507"/>
                    <a:pt x="14135" y="10633"/>
                  </a:cubicBezTo>
                  <a:cubicBezTo>
                    <a:pt x="14141" y="12670"/>
                    <a:pt x="14431" y="14640"/>
                    <a:pt x="14929" y="14500"/>
                  </a:cubicBezTo>
                  <a:cubicBezTo>
                    <a:pt x="15001" y="14480"/>
                    <a:pt x="15070" y="14399"/>
                    <a:pt x="15134" y="14285"/>
                  </a:cubicBezTo>
                  <a:cubicBezTo>
                    <a:pt x="15267" y="14053"/>
                    <a:pt x="15373" y="13668"/>
                    <a:pt x="15432" y="13188"/>
                  </a:cubicBezTo>
                  <a:cubicBezTo>
                    <a:pt x="15526" y="13800"/>
                    <a:pt x="15684" y="14254"/>
                    <a:pt x="15871" y="14452"/>
                  </a:cubicBezTo>
                  <a:cubicBezTo>
                    <a:pt x="16263" y="14864"/>
                    <a:pt x="16600" y="13891"/>
                    <a:pt x="16829" y="12800"/>
                  </a:cubicBezTo>
                  <a:cubicBezTo>
                    <a:pt x="16864" y="13650"/>
                    <a:pt x="17045" y="14328"/>
                    <a:pt x="17282" y="14495"/>
                  </a:cubicBezTo>
                  <a:cubicBezTo>
                    <a:pt x="17558" y="14690"/>
                    <a:pt x="17808" y="14103"/>
                    <a:pt x="17935" y="13214"/>
                  </a:cubicBezTo>
                  <a:cubicBezTo>
                    <a:pt x="17937" y="13382"/>
                    <a:pt x="17940" y="13549"/>
                    <a:pt x="17942" y="13717"/>
                  </a:cubicBezTo>
                  <a:cubicBezTo>
                    <a:pt x="17944" y="13850"/>
                    <a:pt x="17946" y="13982"/>
                    <a:pt x="17948" y="14115"/>
                  </a:cubicBezTo>
                  <a:cubicBezTo>
                    <a:pt x="18025" y="14297"/>
                    <a:pt x="18110" y="14434"/>
                    <a:pt x="18199" y="14522"/>
                  </a:cubicBezTo>
                  <a:cubicBezTo>
                    <a:pt x="18283" y="14606"/>
                    <a:pt x="18374" y="14644"/>
                    <a:pt x="18452" y="14507"/>
                  </a:cubicBezTo>
                  <a:cubicBezTo>
                    <a:pt x="18496" y="14430"/>
                    <a:pt x="18532" y="14301"/>
                    <a:pt x="18553" y="14143"/>
                  </a:cubicBezTo>
                  <a:cubicBezTo>
                    <a:pt x="18516" y="12836"/>
                    <a:pt x="18548" y="11516"/>
                    <a:pt x="18647" y="10251"/>
                  </a:cubicBezTo>
                  <a:cubicBezTo>
                    <a:pt x="18731" y="9191"/>
                    <a:pt x="18860" y="8184"/>
                    <a:pt x="19031" y="7266"/>
                  </a:cubicBezTo>
                  <a:cubicBezTo>
                    <a:pt x="19021" y="8167"/>
                    <a:pt x="19026" y="9069"/>
                    <a:pt x="19049" y="9967"/>
                  </a:cubicBezTo>
                  <a:cubicBezTo>
                    <a:pt x="19074" y="10933"/>
                    <a:pt x="19118" y="11893"/>
                    <a:pt x="19180" y="12836"/>
                  </a:cubicBezTo>
                  <a:cubicBezTo>
                    <a:pt x="19212" y="13198"/>
                    <a:pt x="19281" y="13504"/>
                    <a:pt x="19374" y="13693"/>
                  </a:cubicBezTo>
                  <a:cubicBezTo>
                    <a:pt x="19449" y="13846"/>
                    <a:pt x="19537" y="13912"/>
                    <a:pt x="19618" y="13806"/>
                  </a:cubicBezTo>
                  <a:cubicBezTo>
                    <a:pt x="19704" y="13693"/>
                    <a:pt x="19763" y="13403"/>
                    <a:pt x="19765" y="13073"/>
                  </a:cubicBezTo>
                  <a:cubicBezTo>
                    <a:pt x="19783" y="12006"/>
                    <a:pt x="19829" y="10947"/>
                    <a:pt x="19903" y="9911"/>
                  </a:cubicBezTo>
                  <a:cubicBezTo>
                    <a:pt x="19971" y="8947"/>
                    <a:pt x="20063" y="8008"/>
                    <a:pt x="20178" y="7102"/>
                  </a:cubicBezTo>
                  <a:cubicBezTo>
                    <a:pt x="20194" y="8304"/>
                    <a:pt x="20149" y="9550"/>
                    <a:pt x="20183" y="10769"/>
                  </a:cubicBezTo>
                  <a:cubicBezTo>
                    <a:pt x="20211" y="11737"/>
                    <a:pt x="20261" y="12713"/>
                    <a:pt x="20411" y="13528"/>
                  </a:cubicBezTo>
                  <a:cubicBezTo>
                    <a:pt x="20503" y="14033"/>
                    <a:pt x="20634" y="14454"/>
                    <a:pt x="20800" y="14572"/>
                  </a:cubicBezTo>
                  <a:cubicBezTo>
                    <a:pt x="20938" y="14670"/>
                    <a:pt x="21080" y="14538"/>
                    <a:pt x="21187" y="14212"/>
                  </a:cubicBezTo>
                  <a:cubicBezTo>
                    <a:pt x="21289" y="13847"/>
                    <a:pt x="21368" y="13406"/>
                    <a:pt x="21418" y="12922"/>
                  </a:cubicBezTo>
                  <a:cubicBezTo>
                    <a:pt x="21469" y="12427"/>
                    <a:pt x="21502" y="11613"/>
                    <a:pt x="21474" y="11372"/>
                  </a:cubicBezTo>
                  <a:cubicBezTo>
                    <a:pt x="21466" y="11255"/>
                    <a:pt x="21441" y="11164"/>
                    <a:pt x="21409" y="11135"/>
                  </a:cubicBezTo>
                  <a:cubicBezTo>
                    <a:pt x="21385" y="11114"/>
                    <a:pt x="21361" y="11128"/>
                    <a:pt x="21341" y="11174"/>
                  </a:cubicBezTo>
                  <a:cubicBezTo>
                    <a:pt x="21297" y="11278"/>
                    <a:pt x="21290" y="11486"/>
                    <a:pt x="21288" y="11677"/>
                  </a:cubicBezTo>
                  <a:cubicBezTo>
                    <a:pt x="21281" y="12430"/>
                    <a:pt x="21209" y="13125"/>
                    <a:pt x="21046" y="13346"/>
                  </a:cubicBezTo>
                  <a:cubicBezTo>
                    <a:pt x="20998" y="13411"/>
                    <a:pt x="20947" y="13323"/>
                    <a:pt x="20905" y="13235"/>
                  </a:cubicBezTo>
                  <a:cubicBezTo>
                    <a:pt x="20854" y="13124"/>
                    <a:pt x="20815" y="12952"/>
                    <a:pt x="20784" y="12754"/>
                  </a:cubicBezTo>
                  <a:cubicBezTo>
                    <a:pt x="20676" y="12071"/>
                    <a:pt x="20671" y="11263"/>
                    <a:pt x="20674" y="10481"/>
                  </a:cubicBezTo>
                  <a:cubicBezTo>
                    <a:pt x="20678" y="9199"/>
                    <a:pt x="20695" y="7919"/>
                    <a:pt x="20724" y="6642"/>
                  </a:cubicBezTo>
                  <a:cubicBezTo>
                    <a:pt x="20731" y="6454"/>
                    <a:pt x="20724" y="6264"/>
                    <a:pt x="20703" y="6090"/>
                  </a:cubicBezTo>
                  <a:cubicBezTo>
                    <a:pt x="20676" y="5867"/>
                    <a:pt x="20628" y="5684"/>
                    <a:pt x="20567" y="5572"/>
                  </a:cubicBezTo>
                  <a:lnTo>
                    <a:pt x="20244" y="5045"/>
                  </a:lnTo>
                  <a:cubicBezTo>
                    <a:pt x="20189" y="4978"/>
                    <a:pt x="20130" y="4992"/>
                    <a:pt x="20079" y="5086"/>
                  </a:cubicBezTo>
                  <a:cubicBezTo>
                    <a:pt x="20041" y="5155"/>
                    <a:pt x="20010" y="5262"/>
                    <a:pt x="19990" y="5395"/>
                  </a:cubicBezTo>
                  <a:cubicBezTo>
                    <a:pt x="19887" y="6227"/>
                    <a:pt x="19801" y="7086"/>
                    <a:pt x="19733" y="7964"/>
                  </a:cubicBezTo>
                  <a:cubicBezTo>
                    <a:pt x="19666" y="8833"/>
                    <a:pt x="19617" y="9719"/>
                    <a:pt x="19587" y="10615"/>
                  </a:cubicBezTo>
                  <a:cubicBezTo>
                    <a:pt x="19550" y="9924"/>
                    <a:pt x="19526" y="9228"/>
                    <a:pt x="19513" y="8527"/>
                  </a:cubicBezTo>
                  <a:cubicBezTo>
                    <a:pt x="19499" y="7787"/>
                    <a:pt x="19499" y="7044"/>
                    <a:pt x="19511" y="6303"/>
                  </a:cubicBezTo>
                  <a:cubicBezTo>
                    <a:pt x="19516" y="6139"/>
                    <a:pt x="19507" y="5972"/>
                    <a:pt x="19485" y="5826"/>
                  </a:cubicBezTo>
                  <a:cubicBezTo>
                    <a:pt x="19457" y="5635"/>
                    <a:pt x="19409" y="5490"/>
                    <a:pt x="19352" y="5419"/>
                  </a:cubicBezTo>
                  <a:lnTo>
                    <a:pt x="19056" y="5077"/>
                  </a:lnTo>
                  <a:cubicBezTo>
                    <a:pt x="19018" y="5048"/>
                    <a:pt x="18979" y="5061"/>
                    <a:pt x="18943" y="5115"/>
                  </a:cubicBezTo>
                  <a:cubicBezTo>
                    <a:pt x="18903" y="5176"/>
                    <a:pt x="18870" y="5286"/>
                    <a:pt x="18851" y="5426"/>
                  </a:cubicBezTo>
                  <a:lnTo>
                    <a:pt x="18454" y="8760"/>
                  </a:lnTo>
                  <a:lnTo>
                    <a:pt x="18460" y="5720"/>
                  </a:lnTo>
                  <a:cubicBezTo>
                    <a:pt x="18459" y="5620"/>
                    <a:pt x="18449" y="5523"/>
                    <a:pt x="18431" y="5445"/>
                  </a:cubicBezTo>
                  <a:cubicBezTo>
                    <a:pt x="18416" y="5378"/>
                    <a:pt x="18396" y="5327"/>
                    <a:pt x="18374" y="5297"/>
                  </a:cubicBezTo>
                  <a:lnTo>
                    <a:pt x="18058" y="5069"/>
                  </a:lnTo>
                  <a:cubicBezTo>
                    <a:pt x="18019" y="5050"/>
                    <a:pt x="17981" y="5099"/>
                    <a:pt x="17954" y="5199"/>
                  </a:cubicBezTo>
                  <a:cubicBezTo>
                    <a:pt x="17931" y="5288"/>
                    <a:pt x="17919" y="5409"/>
                    <a:pt x="17922" y="5531"/>
                  </a:cubicBezTo>
                  <a:lnTo>
                    <a:pt x="17922" y="11193"/>
                  </a:lnTo>
                  <a:cubicBezTo>
                    <a:pt x="17912" y="11510"/>
                    <a:pt x="17889" y="11819"/>
                    <a:pt x="17854" y="12114"/>
                  </a:cubicBezTo>
                  <a:cubicBezTo>
                    <a:pt x="17820" y="12405"/>
                    <a:pt x="17775" y="12679"/>
                    <a:pt x="17717" y="12919"/>
                  </a:cubicBezTo>
                  <a:cubicBezTo>
                    <a:pt x="17648" y="13204"/>
                    <a:pt x="17558" y="13440"/>
                    <a:pt x="17455" y="13408"/>
                  </a:cubicBezTo>
                  <a:cubicBezTo>
                    <a:pt x="17340" y="13374"/>
                    <a:pt x="17254" y="13029"/>
                    <a:pt x="17257" y="12622"/>
                  </a:cubicBezTo>
                  <a:lnTo>
                    <a:pt x="17254" y="5884"/>
                  </a:lnTo>
                  <a:cubicBezTo>
                    <a:pt x="17255" y="5814"/>
                    <a:pt x="17252" y="5744"/>
                    <a:pt x="17243" y="5680"/>
                  </a:cubicBezTo>
                  <a:cubicBezTo>
                    <a:pt x="17229" y="5569"/>
                    <a:pt x="17202" y="5484"/>
                    <a:pt x="17170" y="5445"/>
                  </a:cubicBezTo>
                  <a:lnTo>
                    <a:pt x="16872" y="5168"/>
                  </a:lnTo>
                  <a:cubicBezTo>
                    <a:pt x="16837" y="5141"/>
                    <a:pt x="16799" y="5177"/>
                    <a:pt x="16773" y="5266"/>
                  </a:cubicBezTo>
                  <a:cubicBezTo>
                    <a:pt x="16751" y="5341"/>
                    <a:pt x="16738" y="5447"/>
                    <a:pt x="16739" y="5556"/>
                  </a:cubicBezTo>
                  <a:lnTo>
                    <a:pt x="16728" y="5970"/>
                  </a:lnTo>
                  <a:cubicBezTo>
                    <a:pt x="16677" y="5597"/>
                    <a:pt x="16597" y="5287"/>
                    <a:pt x="16496" y="5077"/>
                  </a:cubicBezTo>
                  <a:cubicBezTo>
                    <a:pt x="16398" y="4874"/>
                    <a:pt x="16286" y="4777"/>
                    <a:pt x="16173" y="4789"/>
                  </a:cubicBezTo>
                  <a:cubicBezTo>
                    <a:pt x="16022" y="4805"/>
                    <a:pt x="15880" y="5015"/>
                    <a:pt x="15762" y="5347"/>
                  </a:cubicBezTo>
                  <a:cubicBezTo>
                    <a:pt x="15499" y="6086"/>
                    <a:pt x="15388" y="7211"/>
                    <a:pt x="15330" y="8304"/>
                  </a:cubicBezTo>
                  <a:cubicBezTo>
                    <a:pt x="15265" y="9543"/>
                    <a:pt x="15264" y="10842"/>
                    <a:pt x="15337" y="12150"/>
                  </a:cubicBezTo>
                  <a:cubicBezTo>
                    <a:pt x="15323" y="12560"/>
                    <a:pt x="15261" y="12929"/>
                    <a:pt x="15166" y="13166"/>
                  </a:cubicBezTo>
                  <a:cubicBezTo>
                    <a:pt x="15098" y="13335"/>
                    <a:pt x="15015" y="13427"/>
                    <a:pt x="14937" y="13341"/>
                  </a:cubicBezTo>
                  <a:cubicBezTo>
                    <a:pt x="14819" y="13213"/>
                    <a:pt x="14769" y="12842"/>
                    <a:pt x="14735" y="12428"/>
                  </a:cubicBezTo>
                  <a:cubicBezTo>
                    <a:pt x="14700" y="11994"/>
                    <a:pt x="14669" y="11486"/>
                    <a:pt x="14661" y="10984"/>
                  </a:cubicBezTo>
                  <a:cubicBezTo>
                    <a:pt x="14641" y="9658"/>
                    <a:pt x="14698" y="8340"/>
                    <a:pt x="14831" y="7100"/>
                  </a:cubicBezTo>
                  <a:cubicBezTo>
                    <a:pt x="14874" y="6711"/>
                    <a:pt x="14846" y="6269"/>
                    <a:pt x="14759" y="5986"/>
                  </a:cubicBezTo>
                  <a:cubicBezTo>
                    <a:pt x="14688" y="5753"/>
                    <a:pt x="14589" y="5667"/>
                    <a:pt x="14496" y="5759"/>
                  </a:cubicBezTo>
                  <a:cubicBezTo>
                    <a:pt x="14406" y="5868"/>
                    <a:pt x="14314" y="5951"/>
                    <a:pt x="14220" y="6006"/>
                  </a:cubicBezTo>
                  <a:cubicBezTo>
                    <a:pt x="14126" y="6062"/>
                    <a:pt x="14030" y="6089"/>
                    <a:pt x="13934" y="6089"/>
                  </a:cubicBezTo>
                  <a:cubicBezTo>
                    <a:pt x="13993" y="5627"/>
                    <a:pt x="13947" y="5083"/>
                    <a:pt x="13826" y="4816"/>
                  </a:cubicBezTo>
                  <a:cubicBezTo>
                    <a:pt x="13626" y="4377"/>
                    <a:pt x="13369" y="4833"/>
                    <a:pt x="13275" y="5677"/>
                  </a:cubicBezTo>
                  <a:cubicBezTo>
                    <a:pt x="13239" y="6005"/>
                    <a:pt x="13230" y="6369"/>
                    <a:pt x="13267" y="6696"/>
                  </a:cubicBezTo>
                  <a:cubicBezTo>
                    <a:pt x="13301" y="6999"/>
                    <a:pt x="13370" y="7234"/>
                    <a:pt x="13457" y="7340"/>
                  </a:cubicBezTo>
                  <a:cubicBezTo>
                    <a:pt x="13393" y="8210"/>
                    <a:pt x="13304" y="9054"/>
                    <a:pt x="13191" y="9859"/>
                  </a:cubicBezTo>
                  <a:cubicBezTo>
                    <a:pt x="13072" y="10711"/>
                    <a:pt x="12928" y="11515"/>
                    <a:pt x="12761" y="12256"/>
                  </a:cubicBezTo>
                  <a:cubicBezTo>
                    <a:pt x="12750" y="11210"/>
                    <a:pt x="12749" y="10162"/>
                    <a:pt x="12757" y="9116"/>
                  </a:cubicBezTo>
                  <a:cubicBezTo>
                    <a:pt x="12766" y="8082"/>
                    <a:pt x="12783" y="7049"/>
                    <a:pt x="12811" y="6020"/>
                  </a:cubicBezTo>
                  <a:cubicBezTo>
                    <a:pt x="12811" y="5939"/>
                    <a:pt x="12806" y="5860"/>
                    <a:pt x="12796" y="5788"/>
                  </a:cubicBezTo>
                  <a:cubicBezTo>
                    <a:pt x="12783" y="5693"/>
                    <a:pt x="12761" y="5615"/>
                    <a:pt x="12733" y="5568"/>
                  </a:cubicBezTo>
                  <a:lnTo>
                    <a:pt x="12417" y="5222"/>
                  </a:lnTo>
                  <a:cubicBezTo>
                    <a:pt x="12385" y="5199"/>
                    <a:pt x="12351" y="5231"/>
                    <a:pt x="12326" y="5307"/>
                  </a:cubicBezTo>
                  <a:cubicBezTo>
                    <a:pt x="12303" y="5377"/>
                    <a:pt x="12290" y="5476"/>
                    <a:pt x="12289" y="5582"/>
                  </a:cubicBezTo>
                  <a:lnTo>
                    <a:pt x="12288" y="6037"/>
                  </a:lnTo>
                  <a:cubicBezTo>
                    <a:pt x="12213" y="5618"/>
                    <a:pt x="12105" y="5285"/>
                    <a:pt x="11978" y="5077"/>
                  </a:cubicBezTo>
                  <a:cubicBezTo>
                    <a:pt x="11853" y="4873"/>
                    <a:pt x="11714" y="4799"/>
                    <a:pt x="11579" y="4890"/>
                  </a:cubicBezTo>
                  <a:cubicBezTo>
                    <a:pt x="11319" y="5065"/>
                    <a:pt x="11125" y="5785"/>
                    <a:pt x="11003" y="6624"/>
                  </a:cubicBezTo>
                  <a:cubicBezTo>
                    <a:pt x="10890" y="7396"/>
                    <a:pt x="10835" y="8237"/>
                    <a:pt x="10812" y="9076"/>
                  </a:cubicBezTo>
                  <a:cubicBezTo>
                    <a:pt x="10787" y="10031"/>
                    <a:pt x="10804" y="11007"/>
                    <a:pt x="10866" y="11968"/>
                  </a:cubicBezTo>
                  <a:cubicBezTo>
                    <a:pt x="10816" y="12295"/>
                    <a:pt x="10771" y="12676"/>
                    <a:pt x="10716" y="12962"/>
                  </a:cubicBezTo>
                  <a:cubicBezTo>
                    <a:pt x="10664" y="13232"/>
                    <a:pt x="10600" y="13425"/>
                    <a:pt x="10495" y="13370"/>
                  </a:cubicBezTo>
                  <a:cubicBezTo>
                    <a:pt x="10405" y="13323"/>
                    <a:pt x="10334" y="13091"/>
                    <a:pt x="10285" y="12812"/>
                  </a:cubicBezTo>
                  <a:cubicBezTo>
                    <a:pt x="10202" y="12330"/>
                    <a:pt x="10191" y="11786"/>
                    <a:pt x="10189" y="11229"/>
                  </a:cubicBezTo>
                  <a:cubicBezTo>
                    <a:pt x="10188" y="10640"/>
                    <a:pt x="10195" y="10020"/>
                    <a:pt x="10205" y="9421"/>
                  </a:cubicBezTo>
                  <a:cubicBezTo>
                    <a:pt x="10225" y="8284"/>
                    <a:pt x="10246" y="7148"/>
                    <a:pt x="10269" y="6011"/>
                  </a:cubicBezTo>
                  <a:cubicBezTo>
                    <a:pt x="10273" y="5911"/>
                    <a:pt x="10268" y="5807"/>
                    <a:pt x="10256" y="5714"/>
                  </a:cubicBezTo>
                  <a:cubicBezTo>
                    <a:pt x="10237" y="5566"/>
                    <a:pt x="10199" y="5456"/>
                    <a:pt x="10155" y="5417"/>
                  </a:cubicBezTo>
                  <a:lnTo>
                    <a:pt x="9819" y="5179"/>
                  </a:lnTo>
                  <a:cubicBezTo>
                    <a:pt x="9789" y="5154"/>
                    <a:pt x="9756" y="5183"/>
                    <a:pt x="9733" y="5256"/>
                  </a:cubicBezTo>
                  <a:cubicBezTo>
                    <a:pt x="9713" y="5316"/>
                    <a:pt x="9701" y="5403"/>
                    <a:pt x="9699" y="5495"/>
                  </a:cubicBezTo>
                  <a:lnTo>
                    <a:pt x="9699" y="5975"/>
                  </a:lnTo>
                  <a:cubicBezTo>
                    <a:pt x="9600" y="5287"/>
                    <a:pt x="9405" y="4844"/>
                    <a:pt x="9188" y="4816"/>
                  </a:cubicBezTo>
                  <a:cubicBezTo>
                    <a:pt x="8987" y="4791"/>
                    <a:pt x="8799" y="5124"/>
                    <a:pt x="8658" y="5632"/>
                  </a:cubicBezTo>
                  <a:cubicBezTo>
                    <a:pt x="8490" y="6234"/>
                    <a:pt x="8397" y="7030"/>
                    <a:pt x="8335" y="7847"/>
                  </a:cubicBezTo>
                  <a:cubicBezTo>
                    <a:pt x="8258" y="8868"/>
                    <a:pt x="8228" y="9928"/>
                    <a:pt x="8246" y="10984"/>
                  </a:cubicBezTo>
                  <a:cubicBezTo>
                    <a:pt x="8191" y="11455"/>
                    <a:pt x="8126" y="11893"/>
                    <a:pt x="8053" y="12304"/>
                  </a:cubicBezTo>
                  <a:cubicBezTo>
                    <a:pt x="8007" y="12562"/>
                    <a:pt x="7947" y="12808"/>
                    <a:pt x="7886" y="12986"/>
                  </a:cubicBezTo>
                  <a:cubicBezTo>
                    <a:pt x="7826" y="13158"/>
                    <a:pt x="7760" y="13266"/>
                    <a:pt x="7684" y="13175"/>
                  </a:cubicBezTo>
                  <a:cubicBezTo>
                    <a:pt x="7609" y="13084"/>
                    <a:pt x="7573" y="12863"/>
                    <a:pt x="7547" y="12622"/>
                  </a:cubicBezTo>
                  <a:cubicBezTo>
                    <a:pt x="7521" y="12375"/>
                    <a:pt x="7502" y="12093"/>
                    <a:pt x="7490" y="11825"/>
                  </a:cubicBezTo>
                  <a:cubicBezTo>
                    <a:pt x="7472" y="11407"/>
                    <a:pt x="7464" y="10984"/>
                    <a:pt x="7466" y="10560"/>
                  </a:cubicBezTo>
                  <a:lnTo>
                    <a:pt x="7525" y="4564"/>
                  </a:lnTo>
                  <a:lnTo>
                    <a:pt x="8160" y="4585"/>
                  </a:lnTo>
                  <a:cubicBezTo>
                    <a:pt x="8213" y="4596"/>
                    <a:pt x="8264" y="4536"/>
                    <a:pt x="8305" y="4416"/>
                  </a:cubicBezTo>
                  <a:cubicBezTo>
                    <a:pt x="8366" y="4235"/>
                    <a:pt x="8377" y="4018"/>
                    <a:pt x="8376" y="3669"/>
                  </a:cubicBezTo>
                  <a:cubicBezTo>
                    <a:pt x="8378" y="3606"/>
                    <a:pt x="8374" y="3542"/>
                    <a:pt x="8365" y="3487"/>
                  </a:cubicBezTo>
                  <a:cubicBezTo>
                    <a:pt x="8350" y="3396"/>
                    <a:pt x="8322" y="3341"/>
                    <a:pt x="8293" y="3340"/>
                  </a:cubicBezTo>
                  <a:lnTo>
                    <a:pt x="7555" y="3244"/>
                  </a:lnTo>
                  <a:lnTo>
                    <a:pt x="7587" y="953"/>
                  </a:lnTo>
                  <a:cubicBezTo>
                    <a:pt x="7591" y="853"/>
                    <a:pt x="7585" y="752"/>
                    <a:pt x="7572" y="663"/>
                  </a:cubicBezTo>
                  <a:cubicBezTo>
                    <a:pt x="7558" y="573"/>
                    <a:pt x="7537" y="501"/>
                    <a:pt x="7511" y="457"/>
                  </a:cubicBezTo>
                  <a:lnTo>
                    <a:pt x="7142" y="26"/>
                  </a:lnTo>
                  <a:cubicBezTo>
                    <a:pt x="7130" y="16"/>
                    <a:pt x="7118" y="11"/>
                    <a:pt x="7106" y="12"/>
                  </a:cubicBezTo>
                  <a:close/>
                  <a:moveTo>
                    <a:pt x="11865" y="6332"/>
                  </a:moveTo>
                  <a:cubicBezTo>
                    <a:pt x="11884" y="6337"/>
                    <a:pt x="11904" y="6348"/>
                    <a:pt x="11923" y="6365"/>
                  </a:cubicBezTo>
                  <a:cubicBezTo>
                    <a:pt x="12125" y="6542"/>
                    <a:pt x="12240" y="7308"/>
                    <a:pt x="12261" y="8058"/>
                  </a:cubicBezTo>
                  <a:cubicBezTo>
                    <a:pt x="12338" y="10792"/>
                    <a:pt x="12097" y="13364"/>
                    <a:pt x="11737" y="13314"/>
                  </a:cubicBezTo>
                  <a:cubicBezTo>
                    <a:pt x="11560" y="13289"/>
                    <a:pt x="11400" y="12333"/>
                    <a:pt x="11361" y="11329"/>
                  </a:cubicBezTo>
                  <a:cubicBezTo>
                    <a:pt x="11307" y="9965"/>
                    <a:pt x="11296" y="8299"/>
                    <a:pt x="11515" y="7002"/>
                  </a:cubicBezTo>
                  <a:cubicBezTo>
                    <a:pt x="11588" y="6567"/>
                    <a:pt x="11727" y="6301"/>
                    <a:pt x="11865" y="6332"/>
                  </a:cubicBezTo>
                  <a:close/>
                  <a:moveTo>
                    <a:pt x="16319" y="6393"/>
                  </a:moveTo>
                  <a:cubicBezTo>
                    <a:pt x="16339" y="6397"/>
                    <a:pt x="16358" y="6408"/>
                    <a:pt x="16378" y="6425"/>
                  </a:cubicBezTo>
                  <a:cubicBezTo>
                    <a:pt x="16579" y="6602"/>
                    <a:pt x="16695" y="7368"/>
                    <a:pt x="16716" y="8118"/>
                  </a:cubicBezTo>
                  <a:cubicBezTo>
                    <a:pt x="16793" y="10852"/>
                    <a:pt x="16551" y="13424"/>
                    <a:pt x="16191" y="13374"/>
                  </a:cubicBezTo>
                  <a:cubicBezTo>
                    <a:pt x="16014" y="13349"/>
                    <a:pt x="15854" y="12393"/>
                    <a:pt x="15815" y="11389"/>
                  </a:cubicBezTo>
                  <a:cubicBezTo>
                    <a:pt x="15761" y="10025"/>
                    <a:pt x="15750" y="8359"/>
                    <a:pt x="15969" y="7062"/>
                  </a:cubicBezTo>
                  <a:cubicBezTo>
                    <a:pt x="16043" y="6628"/>
                    <a:pt x="16182" y="6361"/>
                    <a:pt x="16319" y="6393"/>
                  </a:cubicBezTo>
                  <a:close/>
                  <a:moveTo>
                    <a:pt x="9322" y="6429"/>
                  </a:moveTo>
                  <a:cubicBezTo>
                    <a:pt x="9341" y="6433"/>
                    <a:pt x="9361" y="6444"/>
                    <a:pt x="9380" y="6461"/>
                  </a:cubicBezTo>
                  <a:cubicBezTo>
                    <a:pt x="9581" y="6638"/>
                    <a:pt x="9697" y="7404"/>
                    <a:pt x="9718" y="8154"/>
                  </a:cubicBezTo>
                  <a:cubicBezTo>
                    <a:pt x="9795" y="10888"/>
                    <a:pt x="9554" y="13460"/>
                    <a:pt x="9194" y="13410"/>
                  </a:cubicBezTo>
                  <a:cubicBezTo>
                    <a:pt x="9017" y="13385"/>
                    <a:pt x="8857" y="12429"/>
                    <a:pt x="8818" y="11425"/>
                  </a:cubicBezTo>
                  <a:cubicBezTo>
                    <a:pt x="8764" y="10061"/>
                    <a:pt x="8753" y="8395"/>
                    <a:pt x="8972" y="7098"/>
                  </a:cubicBezTo>
                  <a:cubicBezTo>
                    <a:pt x="9045" y="6664"/>
                    <a:pt x="9184" y="6397"/>
                    <a:pt x="9322" y="6429"/>
                  </a:cubicBezTo>
                  <a:close/>
                  <a:moveTo>
                    <a:pt x="12345" y="15259"/>
                  </a:moveTo>
                  <a:lnTo>
                    <a:pt x="12330" y="18379"/>
                  </a:lnTo>
                  <a:cubicBezTo>
                    <a:pt x="12326" y="18719"/>
                    <a:pt x="12308" y="19042"/>
                    <a:pt x="12278" y="19344"/>
                  </a:cubicBezTo>
                  <a:cubicBezTo>
                    <a:pt x="12248" y="19635"/>
                    <a:pt x="12207" y="19910"/>
                    <a:pt x="12145" y="20132"/>
                  </a:cubicBezTo>
                  <a:cubicBezTo>
                    <a:pt x="12100" y="20297"/>
                    <a:pt x="12043" y="20428"/>
                    <a:pt x="11984" y="20522"/>
                  </a:cubicBezTo>
                  <a:cubicBezTo>
                    <a:pt x="11917" y="20629"/>
                    <a:pt x="11843" y="20691"/>
                    <a:pt x="11766" y="20623"/>
                  </a:cubicBezTo>
                  <a:cubicBezTo>
                    <a:pt x="11619" y="20494"/>
                    <a:pt x="11546" y="20018"/>
                    <a:pt x="11526" y="19546"/>
                  </a:cubicBezTo>
                  <a:cubicBezTo>
                    <a:pt x="11503" y="19043"/>
                    <a:pt x="11535" y="18516"/>
                    <a:pt x="11634" y="18075"/>
                  </a:cubicBezTo>
                  <a:lnTo>
                    <a:pt x="12345" y="15259"/>
                  </a:lnTo>
                  <a:close/>
                </a:path>
              </a:pathLst>
            </a:custGeom>
            <a:solidFill>
              <a:srgbClr val="FE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90" name="Shape"/>
            <p:cNvSpPr/>
            <p:nvPr/>
          </p:nvSpPr>
          <p:spPr>
            <a:xfrm>
              <a:off x="-1" y="0"/>
              <a:ext cx="1878827" cy="1878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solidFill>
              <a:srgbClr val="FE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92" name="Text Box 3"/>
          <p:cNvSpPr txBox="1"/>
          <p:nvPr/>
        </p:nvSpPr>
        <p:spPr>
          <a:xfrm>
            <a:off x="4896966" y="5064211"/>
            <a:ext cx="4392487" cy="651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>
            <a:lvl1pPr algn="r">
              <a:lnSpc>
                <a:spcPct val="150000"/>
              </a:lnSpc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Detect Fake Accounts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06D0798D-01A7-427A-B568-EA060D58B977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" r="1425"/>
          <a:stretch>
            <a:fillRect/>
          </a:stretch>
        </p:blipFill>
        <p:spPr>
          <a:xfrm>
            <a:off x="15668625" y="3071813"/>
            <a:ext cx="4206875" cy="7370762"/>
          </a:xfrm>
        </p:spPr>
      </p:pic>
      <p:pic>
        <p:nvPicPr>
          <p:cNvPr id="93" name="Phone_gold.png" descr="Phone_gol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166599" y="1888642"/>
            <a:ext cx="5190166" cy="97863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">
            <a:extLst>
              <a:ext uri="{FF2B5EF4-FFF2-40B4-BE49-F238E27FC236}">
                <a16:creationId xmlns:a16="http://schemas.microsoft.com/office/drawing/2014/main" id="{B571EE78-CE2C-4720-87F9-2402E4C3D776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9" name="Shape">
              <a:extLst>
                <a:ext uri="{FF2B5EF4-FFF2-40B4-BE49-F238E27FC236}">
                  <a16:creationId xmlns:a16="http://schemas.microsoft.com/office/drawing/2014/main" id="{64744F54-57F8-417E-9FFC-4DEDB4CDB812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0" name="Text Box 3">
              <a:extLst>
                <a:ext uri="{FF2B5EF4-FFF2-40B4-BE49-F238E27FC236}">
                  <a16:creationId xmlns:a16="http://schemas.microsoft.com/office/drawing/2014/main" id="{304EA130-A316-4368-9F57-C592802601C9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871CC798-11D4-4D63-AB4D-C80023F9E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39" y="863708"/>
            <a:ext cx="14233952" cy="10750007"/>
          </a:xfrm>
          <a:prstGeom prst="rect">
            <a:avLst/>
          </a:prstGeom>
        </p:spPr>
      </p:pic>
      <p:graphicFrame>
        <p:nvGraphicFramePr>
          <p:cNvPr id="15" name="Table">
            <a:extLst>
              <a:ext uri="{FF2B5EF4-FFF2-40B4-BE49-F238E27FC236}">
                <a16:creationId xmlns:a16="http://schemas.microsoft.com/office/drawing/2014/main" id="{59F16B3D-113F-4282-8F34-4E9A052440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0657073"/>
              </p:ext>
            </p:extLst>
          </p:nvPr>
        </p:nvGraphicFramePr>
        <p:xfrm>
          <a:off x="16812875" y="365423"/>
          <a:ext cx="6059073" cy="12835953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33247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43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43432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3000" b="1" dirty="0">
                          <a:solidFill>
                            <a:schemeClr val="bg1"/>
                          </a:solidFill>
                        </a:rPr>
                        <a:t>Feature</a:t>
                      </a:r>
                      <a:endParaRPr sz="3000" b="1" dirty="0">
                        <a:solidFill>
                          <a:schemeClr val="bg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000" b="1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rPr>
                        <a:t>Value</a:t>
                      </a:r>
                      <a:endParaRPr sz="3000" b="1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  <a:sym typeface="Roboto"/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7089">
                <a:tc>
                  <a:txBody>
                    <a:bodyPr/>
                    <a:lstStyle/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fake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1.000000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7089">
                <a:tc>
                  <a:txBody>
                    <a:bodyPr/>
                    <a:lstStyle/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dirty="0" err="1">
                          <a:solidFill>
                            <a:schemeClr val="tx1"/>
                          </a:solidFill>
                        </a:rPr>
                        <a:t>High_followers</a:t>
                      </a:r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0.720319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49081"/>
                  </a:ext>
                </a:extLst>
              </a:tr>
              <a:tr h="777089">
                <a:tc>
                  <a:txBody>
                    <a:bodyPr/>
                    <a:lstStyle/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dirty="0" err="1">
                          <a:solidFill>
                            <a:schemeClr val="tx1"/>
                          </a:solidFill>
                        </a:rPr>
                        <a:t>High_posts</a:t>
                      </a:r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0.680818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279007"/>
                  </a:ext>
                </a:extLst>
              </a:tr>
              <a:tr h="777089">
                <a:tc>
                  <a:txBody>
                    <a:bodyPr/>
                    <a:lstStyle/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profile pic 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0.637315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5136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 err="1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nums</a:t>
                      </a: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/length username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0.587687</a:t>
                      </a:r>
                    </a:p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7089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dirty="0" err="1">
                          <a:solidFill>
                            <a:schemeClr val="tx1"/>
                          </a:solidFill>
                        </a:rPr>
                        <a:t>High_follows</a:t>
                      </a:r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dirty="0">
                          <a:solidFill>
                            <a:schemeClr val="tx1"/>
                          </a:solidFill>
                        </a:rPr>
                        <a:t>0.476180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2869768"/>
                  </a:ext>
                </a:extLst>
              </a:tr>
              <a:tr h="795136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description length</a:t>
                      </a:r>
                    </a:p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0.460825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5136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external URL</a:t>
                      </a:r>
                    </a:p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0.362809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95136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 err="1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fullname</a:t>
                      </a: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 words</a:t>
                      </a:r>
                    </a:p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0.298793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7089">
                <a:tc>
                  <a:txBody>
                    <a:bodyPr/>
                    <a:lstStyle/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 err="1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nums</a:t>
                      </a: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/length </a:t>
                      </a:r>
                      <a:r>
                        <a:rPr lang="en-US" sz="2400" b="1" i="0" u="none" strike="noStrike" cap="none" spc="0" baseline="0" dirty="0" err="1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fullname</a:t>
                      </a: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 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0.246782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7089">
                <a:tc>
                  <a:txBody>
                    <a:bodyPr/>
                    <a:lstStyle/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posts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0.245355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77089">
                <a:tc>
                  <a:txBody>
                    <a:bodyPr/>
                    <a:lstStyle/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follows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0.224835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8577677"/>
                  </a:ext>
                </a:extLst>
              </a:tr>
              <a:tr h="795136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name==username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0.170695</a:t>
                      </a:r>
                    </a:p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9746443"/>
                  </a:ext>
                </a:extLst>
              </a:tr>
              <a:tr h="777089">
                <a:tc>
                  <a:txBody>
                    <a:bodyPr/>
                    <a:lstStyle/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followers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0.093689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757000"/>
                  </a:ext>
                </a:extLst>
              </a:tr>
              <a:tr h="795136">
                <a:tc>
                  <a:txBody>
                    <a:bodyPr/>
                    <a:lstStyle/>
                    <a:p>
                      <a:pPr marL="0" marR="0" lvl="0" indent="0" algn="ctr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1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private </a:t>
                      </a:r>
                    </a:p>
                    <a:p>
                      <a:pPr algn="ctr" defTabSz="914400">
                        <a:defRPr sz="2000" b="0">
                          <a:solidFill>
                            <a:srgbClr val="6D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sz="2400" b="0" i="0" u="none" strike="noStrike" cap="none" spc="0" baseline="0" dirty="0">
                          <a:solidFill>
                            <a:schemeClr val="tx1"/>
                          </a:solidFill>
                          <a:uFillTx/>
                          <a:latin typeface="Helvetica Neue"/>
                          <a:ea typeface="Helvetica Neue"/>
                          <a:cs typeface="Helvetica Neue"/>
                          <a:sym typeface="Roboto"/>
                        </a:rPr>
                        <a:t>0.028586</a:t>
                      </a:r>
                      <a:endParaRPr sz="2400" b="1" dirty="0">
                        <a:solidFill>
                          <a:schemeClr val="tx1"/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4544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 Box 3"/>
          <p:cNvSpPr txBox="1"/>
          <p:nvPr/>
        </p:nvSpPr>
        <p:spPr>
          <a:xfrm>
            <a:off x="3516759" y="3093741"/>
            <a:ext cx="9432926" cy="15542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FFFFFF"/>
                </a:solidFill>
              </a:defRPr>
            </a:pPr>
            <a:r>
              <a:rPr lang="en-US" sz="9600" dirty="0"/>
              <a:t>Modeling</a:t>
            </a:r>
            <a:endParaRPr sz="9600" dirty="0"/>
          </a:p>
        </p:txBody>
      </p:sp>
      <p:sp>
        <p:nvSpPr>
          <p:cNvPr id="251" name="Rectangle 5"/>
          <p:cNvSpPr txBox="1"/>
          <p:nvPr/>
        </p:nvSpPr>
        <p:spPr>
          <a:xfrm>
            <a:off x="3581531" y="6720130"/>
            <a:ext cx="8386454" cy="45448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 sz="2800" dirty="0"/>
              <a:t>Applying four different models to the dataset and select the highest results that fit the dataset. The models are:</a:t>
            </a:r>
          </a:p>
          <a:p>
            <a:r>
              <a:rPr lang="en-US" sz="2800" dirty="0"/>
              <a:t>1- Logistic Regression</a:t>
            </a:r>
          </a:p>
          <a:p>
            <a:r>
              <a:rPr lang="en-US" sz="2800" dirty="0"/>
              <a:t>2- KNN Classifier</a:t>
            </a:r>
          </a:p>
          <a:p>
            <a:r>
              <a:rPr lang="en-US" sz="2800" dirty="0"/>
              <a:t>3- Decision Tree  Classifier</a:t>
            </a:r>
          </a:p>
          <a:p>
            <a:r>
              <a:rPr lang="en-US" sz="2800" dirty="0"/>
              <a:t>4- Random Forest Classifier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119073077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electronics, display, screenshot&#10;&#10;Description automatically generated">
            <a:extLst>
              <a:ext uri="{FF2B5EF4-FFF2-40B4-BE49-F238E27FC236}">
                <a16:creationId xmlns:a16="http://schemas.microsoft.com/office/drawing/2014/main" id="{F5A9AEFD-F7C2-4D96-B7AD-7D712E1D8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7423" y="4696858"/>
            <a:ext cx="8588167" cy="6162691"/>
          </a:xfrm>
          <a:prstGeom prst="rect">
            <a:avLst/>
          </a:prstGeom>
        </p:spPr>
      </p:pic>
      <p:sp>
        <p:nvSpPr>
          <p:cNvPr id="1070" name="Rounded Rectangle"/>
          <p:cNvSpPr/>
          <p:nvPr/>
        </p:nvSpPr>
        <p:spPr>
          <a:xfrm>
            <a:off x="1465337" y="5281632"/>
            <a:ext cx="8588167" cy="4760748"/>
          </a:xfrm>
          <a:prstGeom prst="roundRect">
            <a:avLst>
              <a:gd name="adj" fmla="val 2834"/>
            </a:avLst>
          </a:prstGeom>
          <a:solidFill>
            <a:srgbClr val="F2F2F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078" name="Text Box 3"/>
          <p:cNvSpPr txBox="1"/>
          <p:nvPr/>
        </p:nvSpPr>
        <p:spPr>
          <a:xfrm>
            <a:off x="3272860" y="1800109"/>
            <a:ext cx="5710093" cy="22929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>
              <a:defRPr sz="4600" b="0">
                <a:solidFill>
                  <a:srgbClr val="000100"/>
                </a:solidFill>
              </a:defRPr>
            </a:lvl1pPr>
          </a:lstStyle>
          <a:p>
            <a:r>
              <a:rPr lang="en-US" sz="7200" b="1" dirty="0"/>
              <a:t>Logistic Regression</a:t>
            </a:r>
            <a:endParaRPr sz="7200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B2D28-CA61-3B46-8603-367425C6F0DF}"/>
              </a:ext>
            </a:extLst>
          </p:cNvPr>
          <p:cNvGrpSpPr/>
          <p:nvPr/>
        </p:nvGrpSpPr>
        <p:grpSpPr>
          <a:xfrm>
            <a:off x="644055" y="5959807"/>
            <a:ext cx="7993918" cy="3846564"/>
            <a:chOff x="14080197" y="2367279"/>
            <a:chExt cx="7993918" cy="3846564"/>
          </a:xfrm>
        </p:grpSpPr>
        <p:sp>
          <p:nvSpPr>
            <p:cNvPr id="1081" name="Rectangle 5"/>
            <p:cNvSpPr txBox="1"/>
            <p:nvPr/>
          </p:nvSpPr>
          <p:spPr>
            <a:xfrm>
              <a:off x="14080197" y="2367279"/>
              <a:ext cx="4885423" cy="33720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Accuracy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Precision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Recall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F1-Score</a:t>
              </a:r>
              <a:endParaRPr dirty="0">
                <a:solidFill>
                  <a:schemeClr val="tx2"/>
                </a:solidFill>
              </a:endParaRPr>
            </a:p>
          </p:txBody>
        </p:sp>
        <p:sp>
          <p:nvSpPr>
            <p:cNvPr id="1085" name="Line"/>
            <p:cNvSpPr/>
            <p:nvPr/>
          </p:nvSpPr>
          <p:spPr>
            <a:xfrm>
              <a:off x="16909563" y="5939071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7" name="Line"/>
            <p:cNvSpPr/>
            <p:nvPr/>
          </p:nvSpPr>
          <p:spPr>
            <a:xfrm>
              <a:off x="16909563" y="4069475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8" name="Line"/>
            <p:cNvSpPr/>
            <p:nvPr/>
          </p:nvSpPr>
          <p:spPr>
            <a:xfrm>
              <a:off x="16909563" y="5004273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9" name="Line"/>
            <p:cNvSpPr/>
            <p:nvPr/>
          </p:nvSpPr>
          <p:spPr>
            <a:xfrm>
              <a:off x="16909563" y="3134677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90" name="Rectangle 5"/>
            <p:cNvSpPr txBox="1"/>
            <p:nvPr/>
          </p:nvSpPr>
          <p:spPr>
            <a:xfrm>
              <a:off x="19821054" y="2367279"/>
              <a:ext cx="2253061" cy="3846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0.95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0.95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0.95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0.95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Line">
            <a:extLst>
              <a:ext uri="{FF2B5EF4-FFF2-40B4-BE49-F238E27FC236}">
                <a16:creationId xmlns:a16="http://schemas.microsoft.com/office/drawing/2014/main" id="{13C7E126-6E43-49E4-9E09-CB9275358A16}"/>
              </a:ext>
            </a:extLst>
          </p:cNvPr>
          <p:cNvSpPr/>
          <p:nvPr/>
        </p:nvSpPr>
        <p:spPr>
          <a:xfrm>
            <a:off x="14084433" y="3839141"/>
            <a:ext cx="7894148" cy="3"/>
          </a:xfrm>
          <a:prstGeom prst="line">
            <a:avLst/>
          </a:prstGeom>
          <a:noFill/>
          <a:ln w="25400" cap="flat">
            <a:solidFill>
              <a:srgbClr val="E0E4E9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" name="Demo Title text">
            <a:extLst>
              <a:ext uri="{FF2B5EF4-FFF2-40B4-BE49-F238E27FC236}">
                <a16:creationId xmlns:a16="http://schemas.microsoft.com/office/drawing/2014/main" id="{DA1226F7-8A65-4ADF-A79A-432C7C861EEC}"/>
              </a:ext>
            </a:extLst>
          </p:cNvPr>
          <p:cNvSpPr txBox="1"/>
          <p:nvPr/>
        </p:nvSpPr>
        <p:spPr>
          <a:xfrm>
            <a:off x="16561667" y="3118633"/>
            <a:ext cx="334536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Confusion Matrix</a:t>
            </a:r>
            <a:endParaRPr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C9D6DBD7-9301-4AB1-A74B-33DE0EAE3E28}"/>
              </a:ext>
            </a:extLst>
          </p:cNvPr>
          <p:cNvSpPr/>
          <p:nvPr/>
        </p:nvSpPr>
        <p:spPr>
          <a:xfrm>
            <a:off x="507547" y="11103429"/>
            <a:ext cx="5530626" cy="2481942"/>
          </a:xfrm>
          <a:prstGeom prst="round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34" name="Group">
            <a:extLst>
              <a:ext uri="{FF2B5EF4-FFF2-40B4-BE49-F238E27FC236}">
                <a16:creationId xmlns:a16="http://schemas.microsoft.com/office/drawing/2014/main" id="{C4A40B4B-FC0C-4170-AE7D-1E19F5D24293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35" name="Shape">
              <a:extLst>
                <a:ext uri="{FF2B5EF4-FFF2-40B4-BE49-F238E27FC236}">
                  <a16:creationId xmlns:a16="http://schemas.microsoft.com/office/drawing/2014/main" id="{E865FCF1-9295-4EE7-BF69-E913ACB6600B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36" name="Text Box 3">
              <a:extLst>
                <a:ext uri="{FF2B5EF4-FFF2-40B4-BE49-F238E27FC236}">
                  <a16:creationId xmlns:a16="http://schemas.microsoft.com/office/drawing/2014/main" id="{E9CCA3B1-F65F-43ED-B466-BEB9246343A5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847486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Text Box 3"/>
          <p:cNvSpPr txBox="1"/>
          <p:nvPr/>
        </p:nvSpPr>
        <p:spPr>
          <a:xfrm>
            <a:off x="3272860" y="1800109"/>
            <a:ext cx="5710093" cy="22929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>
              <a:defRPr sz="4600" b="0">
                <a:solidFill>
                  <a:srgbClr val="000100"/>
                </a:solidFill>
              </a:defRPr>
            </a:lvl1pPr>
          </a:lstStyle>
          <a:p>
            <a:r>
              <a:rPr lang="en-US" sz="7200" b="1" dirty="0"/>
              <a:t>K Neighbors</a:t>
            </a:r>
          </a:p>
          <a:p>
            <a:r>
              <a:rPr lang="en-US" sz="7200" b="1" dirty="0"/>
              <a:t>Classifier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146F6CD-4B18-4DA8-BEB9-82F756B40E19}"/>
              </a:ext>
            </a:extLst>
          </p:cNvPr>
          <p:cNvSpPr/>
          <p:nvPr/>
        </p:nvSpPr>
        <p:spPr>
          <a:xfrm>
            <a:off x="507547" y="11103429"/>
            <a:ext cx="5530626" cy="2481942"/>
          </a:xfrm>
          <a:prstGeom prst="round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23" name="Group">
            <a:extLst>
              <a:ext uri="{FF2B5EF4-FFF2-40B4-BE49-F238E27FC236}">
                <a16:creationId xmlns:a16="http://schemas.microsoft.com/office/drawing/2014/main" id="{0369D234-45AE-4C50-A71B-815E96B4CFC2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24" name="Shape">
              <a:extLst>
                <a:ext uri="{FF2B5EF4-FFF2-40B4-BE49-F238E27FC236}">
                  <a16:creationId xmlns:a16="http://schemas.microsoft.com/office/drawing/2014/main" id="{CA5F2679-280A-446C-8B8F-A0E94C4BDD5E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5" name="Text Box 3">
              <a:extLst>
                <a:ext uri="{FF2B5EF4-FFF2-40B4-BE49-F238E27FC236}">
                  <a16:creationId xmlns:a16="http://schemas.microsoft.com/office/drawing/2014/main" id="{AC51476C-8102-41EE-B4FC-E4488535A593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D22FC9E8-8319-4F37-A86A-A147A37D9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542" y="4395194"/>
            <a:ext cx="15085714" cy="7949206"/>
          </a:xfrm>
          <a:prstGeom prst="rect">
            <a:avLst/>
          </a:prstGeom>
        </p:spPr>
      </p:pic>
      <p:sp>
        <p:nvSpPr>
          <p:cNvPr id="27" name="United States">
            <a:extLst>
              <a:ext uri="{FF2B5EF4-FFF2-40B4-BE49-F238E27FC236}">
                <a16:creationId xmlns:a16="http://schemas.microsoft.com/office/drawing/2014/main" id="{55EFA5EF-0729-45A1-877D-7196930FF05C}"/>
              </a:ext>
            </a:extLst>
          </p:cNvPr>
          <p:cNvSpPr txBox="1"/>
          <p:nvPr/>
        </p:nvSpPr>
        <p:spPr>
          <a:xfrm>
            <a:off x="2930814" y="6893150"/>
            <a:ext cx="334536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ctr">
              <a:defRPr>
                <a:solidFill>
                  <a:srgbClr val="010002"/>
                </a:solidFill>
              </a:defRPr>
            </a:lvl1pPr>
          </a:lstStyle>
          <a:p>
            <a:r>
              <a:rPr lang="en-US" dirty="0"/>
              <a:t>K Neighbors</a:t>
            </a:r>
            <a:endParaRPr dirty="0"/>
          </a:p>
        </p:txBody>
      </p:sp>
      <p:sp>
        <p:nvSpPr>
          <p:cNvPr id="28" name="Canada">
            <a:extLst>
              <a:ext uri="{FF2B5EF4-FFF2-40B4-BE49-F238E27FC236}">
                <a16:creationId xmlns:a16="http://schemas.microsoft.com/office/drawing/2014/main" id="{764E1DB1-46D1-42CB-AA97-268D6919D0BC}"/>
              </a:ext>
            </a:extLst>
          </p:cNvPr>
          <p:cNvSpPr txBox="1"/>
          <p:nvPr/>
        </p:nvSpPr>
        <p:spPr>
          <a:xfrm>
            <a:off x="2930814" y="7907061"/>
            <a:ext cx="334536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ctr">
              <a:defRPr>
                <a:solidFill>
                  <a:srgbClr val="010002"/>
                </a:solidFill>
              </a:defRPr>
            </a:lvl1pPr>
          </a:lstStyle>
          <a:p>
            <a:r>
              <a:rPr lang="en-US" dirty="0"/>
              <a:t>7</a:t>
            </a:r>
            <a:endParaRPr dirty="0"/>
          </a:p>
        </p:txBody>
      </p:sp>
      <p:sp>
        <p:nvSpPr>
          <p:cNvPr id="29" name="Rounded Rectangle">
            <a:extLst>
              <a:ext uri="{FF2B5EF4-FFF2-40B4-BE49-F238E27FC236}">
                <a16:creationId xmlns:a16="http://schemas.microsoft.com/office/drawing/2014/main" id="{CF4B5AFC-B2C2-412B-901F-42AA15A306B8}"/>
              </a:ext>
            </a:extLst>
          </p:cNvPr>
          <p:cNvSpPr/>
          <p:nvPr/>
        </p:nvSpPr>
        <p:spPr>
          <a:xfrm>
            <a:off x="2107854" y="7033298"/>
            <a:ext cx="822960" cy="24040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" name="Rounded Rectangle">
            <a:extLst>
              <a:ext uri="{FF2B5EF4-FFF2-40B4-BE49-F238E27FC236}">
                <a16:creationId xmlns:a16="http://schemas.microsoft.com/office/drawing/2014/main" id="{0F529EF0-FC98-4613-A8DC-D44EC692C59B}"/>
              </a:ext>
            </a:extLst>
          </p:cNvPr>
          <p:cNvSpPr/>
          <p:nvPr/>
        </p:nvSpPr>
        <p:spPr>
          <a:xfrm>
            <a:off x="6243674" y="7044226"/>
            <a:ext cx="822960" cy="24040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" name="Rounded Rectangle">
            <a:extLst>
              <a:ext uri="{FF2B5EF4-FFF2-40B4-BE49-F238E27FC236}">
                <a16:creationId xmlns:a16="http://schemas.microsoft.com/office/drawing/2014/main" id="{7BDE5C35-3F8E-481E-A87E-DC6565EA5C56}"/>
              </a:ext>
            </a:extLst>
          </p:cNvPr>
          <p:cNvSpPr/>
          <p:nvPr/>
        </p:nvSpPr>
        <p:spPr>
          <a:xfrm>
            <a:off x="2107854" y="8058546"/>
            <a:ext cx="822960" cy="24040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2" name="Rounded Rectangle">
            <a:extLst>
              <a:ext uri="{FF2B5EF4-FFF2-40B4-BE49-F238E27FC236}">
                <a16:creationId xmlns:a16="http://schemas.microsoft.com/office/drawing/2014/main" id="{AFB3C1C5-3418-4B33-8274-50C2DF6A9970}"/>
              </a:ext>
            </a:extLst>
          </p:cNvPr>
          <p:cNvSpPr/>
          <p:nvPr/>
        </p:nvSpPr>
        <p:spPr>
          <a:xfrm>
            <a:off x="6243674" y="8058546"/>
            <a:ext cx="822960" cy="24040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743281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B8D67064-C8F0-41D0-A772-013F0C8D8F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7423" y="4696858"/>
            <a:ext cx="8504361" cy="6102554"/>
          </a:xfrm>
          <a:prstGeom prst="rect">
            <a:avLst/>
          </a:prstGeom>
        </p:spPr>
      </p:pic>
      <p:sp>
        <p:nvSpPr>
          <p:cNvPr id="1070" name="Rounded Rectangle"/>
          <p:cNvSpPr/>
          <p:nvPr/>
        </p:nvSpPr>
        <p:spPr>
          <a:xfrm>
            <a:off x="1465337" y="5281632"/>
            <a:ext cx="8588167" cy="4760748"/>
          </a:xfrm>
          <a:prstGeom prst="roundRect">
            <a:avLst>
              <a:gd name="adj" fmla="val 2834"/>
            </a:avLst>
          </a:prstGeom>
          <a:solidFill>
            <a:srgbClr val="F2F2F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078" name="Text Box 3"/>
          <p:cNvSpPr txBox="1"/>
          <p:nvPr/>
        </p:nvSpPr>
        <p:spPr>
          <a:xfrm>
            <a:off x="3272860" y="1800109"/>
            <a:ext cx="5710093" cy="22929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>
              <a:defRPr sz="4600" b="0">
                <a:solidFill>
                  <a:srgbClr val="000100"/>
                </a:solidFill>
              </a:defRPr>
            </a:lvl1pPr>
          </a:lstStyle>
          <a:p>
            <a:r>
              <a:rPr lang="en-US" sz="7200" b="1" dirty="0"/>
              <a:t>K Neighbors</a:t>
            </a:r>
          </a:p>
          <a:p>
            <a:r>
              <a:rPr lang="en-US" sz="7200" b="1" dirty="0"/>
              <a:t>Classifier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B2D28-CA61-3B46-8603-367425C6F0DF}"/>
              </a:ext>
            </a:extLst>
          </p:cNvPr>
          <p:cNvGrpSpPr/>
          <p:nvPr/>
        </p:nvGrpSpPr>
        <p:grpSpPr>
          <a:xfrm>
            <a:off x="644055" y="5959807"/>
            <a:ext cx="7993918" cy="3846564"/>
            <a:chOff x="14080197" y="2367279"/>
            <a:chExt cx="7993918" cy="3846564"/>
          </a:xfrm>
        </p:grpSpPr>
        <p:sp>
          <p:nvSpPr>
            <p:cNvPr id="1081" name="Rectangle 5"/>
            <p:cNvSpPr txBox="1"/>
            <p:nvPr/>
          </p:nvSpPr>
          <p:spPr>
            <a:xfrm>
              <a:off x="14080197" y="2367279"/>
              <a:ext cx="4885423" cy="33720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Accuracy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Precision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Recall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F1-Score</a:t>
              </a:r>
              <a:endParaRPr dirty="0">
                <a:solidFill>
                  <a:schemeClr val="tx2"/>
                </a:solidFill>
              </a:endParaRPr>
            </a:p>
          </p:txBody>
        </p:sp>
        <p:sp>
          <p:nvSpPr>
            <p:cNvPr id="1085" name="Line"/>
            <p:cNvSpPr/>
            <p:nvPr/>
          </p:nvSpPr>
          <p:spPr>
            <a:xfrm>
              <a:off x="16909563" y="5939071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7" name="Line"/>
            <p:cNvSpPr/>
            <p:nvPr/>
          </p:nvSpPr>
          <p:spPr>
            <a:xfrm>
              <a:off x="16909563" y="4069475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8" name="Line"/>
            <p:cNvSpPr/>
            <p:nvPr/>
          </p:nvSpPr>
          <p:spPr>
            <a:xfrm>
              <a:off x="16909563" y="5004273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9" name="Line"/>
            <p:cNvSpPr/>
            <p:nvPr/>
          </p:nvSpPr>
          <p:spPr>
            <a:xfrm>
              <a:off x="16909563" y="3134677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90" name="Rectangle 5"/>
            <p:cNvSpPr txBox="1"/>
            <p:nvPr/>
          </p:nvSpPr>
          <p:spPr>
            <a:xfrm>
              <a:off x="19821054" y="2367279"/>
              <a:ext cx="2253061" cy="3846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0.867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0.834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0.893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0.862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Line">
            <a:extLst>
              <a:ext uri="{FF2B5EF4-FFF2-40B4-BE49-F238E27FC236}">
                <a16:creationId xmlns:a16="http://schemas.microsoft.com/office/drawing/2014/main" id="{13C7E126-6E43-49E4-9E09-CB9275358A16}"/>
              </a:ext>
            </a:extLst>
          </p:cNvPr>
          <p:cNvSpPr/>
          <p:nvPr/>
        </p:nvSpPr>
        <p:spPr>
          <a:xfrm>
            <a:off x="14084433" y="3839141"/>
            <a:ext cx="7894148" cy="3"/>
          </a:xfrm>
          <a:prstGeom prst="line">
            <a:avLst/>
          </a:prstGeom>
          <a:noFill/>
          <a:ln w="25400" cap="flat">
            <a:solidFill>
              <a:srgbClr val="E0E4E9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" name="Demo Title text">
            <a:extLst>
              <a:ext uri="{FF2B5EF4-FFF2-40B4-BE49-F238E27FC236}">
                <a16:creationId xmlns:a16="http://schemas.microsoft.com/office/drawing/2014/main" id="{DA1226F7-8A65-4ADF-A79A-432C7C861EEC}"/>
              </a:ext>
            </a:extLst>
          </p:cNvPr>
          <p:cNvSpPr txBox="1"/>
          <p:nvPr/>
        </p:nvSpPr>
        <p:spPr>
          <a:xfrm>
            <a:off x="16561667" y="3118633"/>
            <a:ext cx="334536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Confusion Matrix</a:t>
            </a:r>
            <a:endParaRPr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6E47180-69BB-4A03-9E5B-FDE90011C838}"/>
              </a:ext>
            </a:extLst>
          </p:cNvPr>
          <p:cNvSpPr/>
          <p:nvPr/>
        </p:nvSpPr>
        <p:spPr>
          <a:xfrm>
            <a:off x="507547" y="11103429"/>
            <a:ext cx="5530626" cy="2481942"/>
          </a:xfrm>
          <a:prstGeom prst="round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28" name="Group">
            <a:extLst>
              <a:ext uri="{FF2B5EF4-FFF2-40B4-BE49-F238E27FC236}">
                <a16:creationId xmlns:a16="http://schemas.microsoft.com/office/drawing/2014/main" id="{29610E3D-B259-46D1-8868-66977442BABF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AE2E7764-93F9-4256-8E63-E4DB40288B34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30" name="Text Box 3">
              <a:extLst>
                <a:ext uri="{FF2B5EF4-FFF2-40B4-BE49-F238E27FC236}">
                  <a16:creationId xmlns:a16="http://schemas.microsoft.com/office/drawing/2014/main" id="{C0762610-046B-42D1-9F84-BFB23EAFC968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8164500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Rounded Rectangle"/>
          <p:cNvSpPr/>
          <p:nvPr/>
        </p:nvSpPr>
        <p:spPr>
          <a:xfrm>
            <a:off x="1465337" y="5281632"/>
            <a:ext cx="8588167" cy="4760748"/>
          </a:xfrm>
          <a:prstGeom prst="roundRect">
            <a:avLst>
              <a:gd name="adj" fmla="val 2834"/>
            </a:avLst>
          </a:prstGeom>
          <a:solidFill>
            <a:srgbClr val="F2F2F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4" name="Picture 3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7B8441FA-A451-4476-B27A-28BFC2D89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7423" y="4696858"/>
            <a:ext cx="8588675" cy="6163056"/>
          </a:xfrm>
          <a:prstGeom prst="rect">
            <a:avLst/>
          </a:prstGeom>
        </p:spPr>
      </p:pic>
      <p:grpSp>
        <p:nvGrpSpPr>
          <p:cNvPr id="1075" name="Group"/>
          <p:cNvGrpSpPr/>
          <p:nvPr/>
        </p:nvGrpSpPr>
        <p:grpSpPr>
          <a:xfrm>
            <a:off x="886744" y="12186591"/>
            <a:ext cx="3826276" cy="791205"/>
            <a:chOff x="0" y="0"/>
            <a:chExt cx="3826275" cy="791203"/>
          </a:xfrm>
        </p:grpSpPr>
        <p:sp>
          <p:nvSpPr>
            <p:cNvPr id="1072" name="Shape"/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073" name="Text Box 3"/>
            <p:cNvSpPr txBox="1"/>
            <p:nvPr/>
          </p:nvSpPr>
          <p:spPr>
            <a:xfrm>
              <a:off x="1017963" y="0"/>
              <a:ext cx="2736306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t>Social Network</a:t>
              </a:r>
            </a:p>
          </p:txBody>
        </p:sp>
        <p:sp>
          <p:nvSpPr>
            <p:cNvPr id="1074" name="Text Box 3"/>
            <p:cNvSpPr txBox="1"/>
            <p:nvPr/>
          </p:nvSpPr>
          <p:spPr>
            <a:xfrm>
              <a:off x="1029480" y="468479"/>
              <a:ext cx="2796796" cy="317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sz="1600" b="0">
                  <a:solidFill>
                    <a:srgbClr val="6E7985"/>
                  </a:solidFill>
                </a:defRPr>
              </a:lvl1pPr>
            </a:lstStyle>
            <a:p>
              <a:r>
                <a:t>Analytics and Planning</a:t>
              </a:r>
            </a:p>
          </p:txBody>
        </p:sp>
      </p:grpSp>
      <p:sp>
        <p:nvSpPr>
          <p:cNvPr id="1078" name="Text Box 3"/>
          <p:cNvSpPr txBox="1"/>
          <p:nvPr/>
        </p:nvSpPr>
        <p:spPr>
          <a:xfrm>
            <a:off x="3071386" y="1191577"/>
            <a:ext cx="5710093" cy="34009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>
              <a:defRPr sz="4600" b="0">
                <a:solidFill>
                  <a:srgbClr val="000100"/>
                </a:solidFill>
              </a:defRPr>
            </a:lvl1pPr>
          </a:lstStyle>
          <a:p>
            <a:r>
              <a:rPr lang="en-US" sz="7200" b="1" dirty="0"/>
              <a:t>Decision Tree Classifier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B2D28-CA61-3B46-8603-367425C6F0DF}"/>
              </a:ext>
            </a:extLst>
          </p:cNvPr>
          <p:cNvGrpSpPr/>
          <p:nvPr/>
        </p:nvGrpSpPr>
        <p:grpSpPr>
          <a:xfrm>
            <a:off x="644055" y="5959807"/>
            <a:ext cx="7993918" cy="3846564"/>
            <a:chOff x="14080197" y="2367279"/>
            <a:chExt cx="7993918" cy="3846564"/>
          </a:xfrm>
        </p:grpSpPr>
        <p:sp>
          <p:nvSpPr>
            <p:cNvPr id="1081" name="Rectangle 5"/>
            <p:cNvSpPr txBox="1"/>
            <p:nvPr/>
          </p:nvSpPr>
          <p:spPr>
            <a:xfrm>
              <a:off x="14080197" y="2367279"/>
              <a:ext cx="4885423" cy="33720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Accuracy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Precision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Recall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F1-Score</a:t>
              </a:r>
              <a:endParaRPr dirty="0">
                <a:solidFill>
                  <a:schemeClr val="tx2"/>
                </a:solidFill>
              </a:endParaRPr>
            </a:p>
          </p:txBody>
        </p:sp>
        <p:sp>
          <p:nvSpPr>
            <p:cNvPr id="1085" name="Line"/>
            <p:cNvSpPr/>
            <p:nvPr/>
          </p:nvSpPr>
          <p:spPr>
            <a:xfrm>
              <a:off x="16909563" y="5939071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7" name="Line"/>
            <p:cNvSpPr/>
            <p:nvPr/>
          </p:nvSpPr>
          <p:spPr>
            <a:xfrm>
              <a:off x="16909563" y="4069475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8" name="Line"/>
            <p:cNvSpPr/>
            <p:nvPr/>
          </p:nvSpPr>
          <p:spPr>
            <a:xfrm>
              <a:off x="16909563" y="5004273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9" name="Line"/>
            <p:cNvSpPr/>
            <p:nvPr/>
          </p:nvSpPr>
          <p:spPr>
            <a:xfrm>
              <a:off x="16909563" y="3134677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90" name="Rectangle 5"/>
            <p:cNvSpPr txBox="1"/>
            <p:nvPr/>
          </p:nvSpPr>
          <p:spPr>
            <a:xfrm>
              <a:off x="19821054" y="2367279"/>
              <a:ext cx="2253061" cy="3846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0.883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0.85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0.911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0.879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Line">
            <a:extLst>
              <a:ext uri="{FF2B5EF4-FFF2-40B4-BE49-F238E27FC236}">
                <a16:creationId xmlns:a16="http://schemas.microsoft.com/office/drawing/2014/main" id="{13C7E126-6E43-49E4-9E09-CB9275358A16}"/>
              </a:ext>
            </a:extLst>
          </p:cNvPr>
          <p:cNvSpPr/>
          <p:nvPr/>
        </p:nvSpPr>
        <p:spPr>
          <a:xfrm>
            <a:off x="14084433" y="3839141"/>
            <a:ext cx="7894148" cy="3"/>
          </a:xfrm>
          <a:prstGeom prst="line">
            <a:avLst/>
          </a:prstGeom>
          <a:noFill/>
          <a:ln w="25400" cap="flat">
            <a:solidFill>
              <a:srgbClr val="E0E4E9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" name="Demo Title text">
            <a:extLst>
              <a:ext uri="{FF2B5EF4-FFF2-40B4-BE49-F238E27FC236}">
                <a16:creationId xmlns:a16="http://schemas.microsoft.com/office/drawing/2014/main" id="{DA1226F7-8A65-4ADF-A79A-432C7C861EEC}"/>
              </a:ext>
            </a:extLst>
          </p:cNvPr>
          <p:cNvSpPr txBox="1"/>
          <p:nvPr/>
        </p:nvSpPr>
        <p:spPr>
          <a:xfrm>
            <a:off x="16561667" y="3118633"/>
            <a:ext cx="334536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Confusion Matrix</a:t>
            </a:r>
            <a:endParaRPr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87B38B1-0EDC-4016-8842-752EDCFDE6ED}"/>
              </a:ext>
            </a:extLst>
          </p:cNvPr>
          <p:cNvSpPr/>
          <p:nvPr/>
        </p:nvSpPr>
        <p:spPr>
          <a:xfrm>
            <a:off x="507547" y="11103429"/>
            <a:ext cx="5530626" cy="2481942"/>
          </a:xfrm>
          <a:prstGeom prst="round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9" name="Group">
            <a:extLst>
              <a:ext uri="{FF2B5EF4-FFF2-40B4-BE49-F238E27FC236}">
                <a16:creationId xmlns:a16="http://schemas.microsoft.com/office/drawing/2014/main" id="{95C8AE96-6101-4D9B-BAB1-895E9E42FEC2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F2A6CEF0-C5A1-40EA-A7D7-7F1A482F24C9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3" name="Text Box 3">
              <a:extLst>
                <a:ext uri="{FF2B5EF4-FFF2-40B4-BE49-F238E27FC236}">
                  <a16:creationId xmlns:a16="http://schemas.microsoft.com/office/drawing/2014/main" id="{46CFBBFE-479E-4CCE-9BBE-66AFA8DE02E8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408596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Rounded Rectangle"/>
          <p:cNvSpPr/>
          <p:nvPr/>
        </p:nvSpPr>
        <p:spPr>
          <a:xfrm>
            <a:off x="1465337" y="5281632"/>
            <a:ext cx="8588167" cy="4760748"/>
          </a:xfrm>
          <a:prstGeom prst="roundRect">
            <a:avLst>
              <a:gd name="adj" fmla="val 2834"/>
            </a:avLst>
          </a:prstGeom>
          <a:solidFill>
            <a:srgbClr val="F2F2F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078" name="Text Box 3"/>
          <p:cNvSpPr txBox="1"/>
          <p:nvPr/>
        </p:nvSpPr>
        <p:spPr>
          <a:xfrm>
            <a:off x="3272860" y="1170203"/>
            <a:ext cx="5710093" cy="34009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>
              <a:defRPr sz="4600" b="0">
                <a:solidFill>
                  <a:srgbClr val="000100"/>
                </a:solidFill>
              </a:defRPr>
            </a:lvl1pPr>
          </a:lstStyle>
          <a:p>
            <a:r>
              <a:rPr lang="en-US" sz="7200" b="1" dirty="0"/>
              <a:t>Random</a:t>
            </a:r>
          </a:p>
          <a:p>
            <a:r>
              <a:rPr lang="en-US" sz="7200" b="1" dirty="0"/>
              <a:t>Forest</a:t>
            </a:r>
          </a:p>
          <a:p>
            <a:r>
              <a:rPr lang="en-US" sz="7200" b="1" dirty="0"/>
              <a:t>Classifier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27B2D28-CA61-3B46-8603-367425C6F0DF}"/>
              </a:ext>
            </a:extLst>
          </p:cNvPr>
          <p:cNvGrpSpPr/>
          <p:nvPr/>
        </p:nvGrpSpPr>
        <p:grpSpPr>
          <a:xfrm>
            <a:off x="644055" y="5959807"/>
            <a:ext cx="7993918" cy="3846564"/>
            <a:chOff x="14080197" y="2367279"/>
            <a:chExt cx="7993918" cy="3846564"/>
          </a:xfrm>
        </p:grpSpPr>
        <p:sp>
          <p:nvSpPr>
            <p:cNvPr id="1081" name="Rectangle 5"/>
            <p:cNvSpPr txBox="1"/>
            <p:nvPr/>
          </p:nvSpPr>
          <p:spPr>
            <a:xfrm>
              <a:off x="14080197" y="2367279"/>
              <a:ext cx="4885423" cy="33720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Accuracy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Precision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Recall</a:t>
              </a: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endParaRPr dirty="0">
                <a:solidFill>
                  <a:schemeClr val="tx2"/>
                </a:solidFill>
              </a:endParaRPr>
            </a:p>
            <a:p>
              <a:pPr algn="r">
                <a:lnSpc>
                  <a:spcPts val="3680"/>
                </a:lnSpc>
                <a:defRPr sz="2400" b="0">
                  <a:solidFill>
                    <a:srgbClr val="697987"/>
                  </a:solidFill>
                </a:defRPr>
              </a:pPr>
              <a:r>
                <a:rPr lang="en-US" dirty="0">
                  <a:solidFill>
                    <a:schemeClr val="tx2"/>
                  </a:solidFill>
                </a:rPr>
                <a:t>F1-Score</a:t>
              </a:r>
              <a:endParaRPr dirty="0">
                <a:solidFill>
                  <a:schemeClr val="tx2"/>
                </a:solidFill>
              </a:endParaRPr>
            </a:p>
          </p:txBody>
        </p:sp>
        <p:sp>
          <p:nvSpPr>
            <p:cNvPr id="1085" name="Line"/>
            <p:cNvSpPr/>
            <p:nvPr/>
          </p:nvSpPr>
          <p:spPr>
            <a:xfrm>
              <a:off x="16909563" y="5939071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7" name="Line"/>
            <p:cNvSpPr/>
            <p:nvPr/>
          </p:nvSpPr>
          <p:spPr>
            <a:xfrm>
              <a:off x="16909563" y="4069475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8" name="Line"/>
            <p:cNvSpPr/>
            <p:nvPr/>
          </p:nvSpPr>
          <p:spPr>
            <a:xfrm>
              <a:off x="16909563" y="5004273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89" name="Line"/>
            <p:cNvSpPr/>
            <p:nvPr/>
          </p:nvSpPr>
          <p:spPr>
            <a:xfrm>
              <a:off x="16909563" y="3134677"/>
              <a:ext cx="4572000" cy="3"/>
            </a:xfrm>
            <a:prstGeom prst="line">
              <a:avLst/>
            </a:prstGeom>
            <a:noFill/>
            <a:ln w="25400" cap="flat">
              <a:solidFill>
                <a:srgbClr val="E0E4E9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090" name="Rectangle 5"/>
            <p:cNvSpPr txBox="1"/>
            <p:nvPr/>
          </p:nvSpPr>
          <p:spPr>
            <a:xfrm>
              <a:off x="19821054" y="2367279"/>
              <a:ext cx="2253061" cy="38465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0.925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0.916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0.932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r>
                <a:rPr lang="en-US" dirty="0">
                  <a:solidFill>
                    <a:schemeClr val="tx1"/>
                  </a:solidFill>
                </a:rPr>
                <a:t>0.924</a:t>
              </a:r>
              <a:endParaRPr dirty="0">
                <a:solidFill>
                  <a:schemeClr val="tx1"/>
                </a:solidFill>
              </a:endParaRPr>
            </a:p>
            <a:p>
              <a:pPr>
                <a:lnSpc>
                  <a:spcPts val="3680"/>
                </a:lnSpc>
                <a:defRPr sz="2400" b="0">
                  <a:solidFill>
                    <a:srgbClr val="010102"/>
                  </a:solidFill>
                </a:defRPr>
              </a:pPr>
              <a:endParaRPr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Line">
            <a:extLst>
              <a:ext uri="{FF2B5EF4-FFF2-40B4-BE49-F238E27FC236}">
                <a16:creationId xmlns:a16="http://schemas.microsoft.com/office/drawing/2014/main" id="{13C7E126-6E43-49E4-9E09-CB9275358A16}"/>
              </a:ext>
            </a:extLst>
          </p:cNvPr>
          <p:cNvSpPr/>
          <p:nvPr/>
        </p:nvSpPr>
        <p:spPr>
          <a:xfrm>
            <a:off x="14084433" y="3839141"/>
            <a:ext cx="7894148" cy="3"/>
          </a:xfrm>
          <a:prstGeom prst="line">
            <a:avLst/>
          </a:prstGeom>
          <a:noFill/>
          <a:ln w="25400" cap="flat">
            <a:solidFill>
              <a:srgbClr val="E0E4E9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" name="Demo Title text">
            <a:extLst>
              <a:ext uri="{FF2B5EF4-FFF2-40B4-BE49-F238E27FC236}">
                <a16:creationId xmlns:a16="http://schemas.microsoft.com/office/drawing/2014/main" id="{DA1226F7-8A65-4ADF-A79A-432C7C861EEC}"/>
              </a:ext>
            </a:extLst>
          </p:cNvPr>
          <p:cNvSpPr txBox="1"/>
          <p:nvPr/>
        </p:nvSpPr>
        <p:spPr>
          <a:xfrm>
            <a:off x="16561667" y="3118633"/>
            <a:ext cx="334536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Confusion Matrix</a:t>
            </a:r>
            <a:endParaRPr dirty="0"/>
          </a:p>
        </p:txBody>
      </p:sp>
      <p:pic>
        <p:nvPicPr>
          <p:cNvPr id="4" name="Picture 3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3CD90BE0-F4FA-49FF-975C-D03768108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1148" y="4696858"/>
            <a:ext cx="8588675" cy="6163056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5CBE2FA-134E-40E3-A291-5DEB995BDFE8}"/>
              </a:ext>
            </a:extLst>
          </p:cNvPr>
          <p:cNvSpPr/>
          <p:nvPr/>
        </p:nvSpPr>
        <p:spPr>
          <a:xfrm>
            <a:off x="507547" y="11103429"/>
            <a:ext cx="5530626" cy="2481942"/>
          </a:xfrm>
          <a:prstGeom prst="round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19" name="Group">
            <a:extLst>
              <a:ext uri="{FF2B5EF4-FFF2-40B4-BE49-F238E27FC236}">
                <a16:creationId xmlns:a16="http://schemas.microsoft.com/office/drawing/2014/main" id="{26A4AC8F-DAA4-41E0-B58F-E7075957F3D7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20" name="Shape">
              <a:extLst>
                <a:ext uri="{FF2B5EF4-FFF2-40B4-BE49-F238E27FC236}">
                  <a16:creationId xmlns:a16="http://schemas.microsoft.com/office/drawing/2014/main" id="{CB23D5E9-2EE8-4195-9EAF-4F778FFA49B1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3" name="Text Box 3">
              <a:extLst>
                <a:ext uri="{FF2B5EF4-FFF2-40B4-BE49-F238E27FC236}">
                  <a16:creationId xmlns:a16="http://schemas.microsoft.com/office/drawing/2014/main" id="{7C2BE982-0D50-487B-B886-C3C4E506620B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898266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Text Box 3"/>
          <p:cNvSpPr txBox="1"/>
          <p:nvPr/>
        </p:nvSpPr>
        <p:spPr>
          <a:xfrm>
            <a:off x="2932559" y="2175062"/>
            <a:ext cx="12854668" cy="1431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000100"/>
                </a:solidFill>
              </a:defRPr>
            </a:pPr>
            <a:r>
              <a:rPr lang="en-US" dirty="0"/>
              <a:t>Result</a:t>
            </a:r>
            <a:endParaRPr dirty="0"/>
          </a:p>
        </p:txBody>
      </p:sp>
      <p:grpSp>
        <p:nvGrpSpPr>
          <p:cNvPr id="481" name="Group"/>
          <p:cNvGrpSpPr/>
          <p:nvPr/>
        </p:nvGrpSpPr>
        <p:grpSpPr>
          <a:xfrm>
            <a:off x="886744" y="12186591"/>
            <a:ext cx="3826276" cy="791205"/>
            <a:chOff x="0" y="0"/>
            <a:chExt cx="3826275" cy="791203"/>
          </a:xfrm>
        </p:grpSpPr>
        <p:sp>
          <p:nvSpPr>
            <p:cNvPr id="478" name="Shape"/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479" name="Text Box 3"/>
            <p:cNvSpPr txBox="1"/>
            <p:nvPr/>
          </p:nvSpPr>
          <p:spPr>
            <a:xfrm>
              <a:off x="1017963" y="0"/>
              <a:ext cx="2736306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t>Social Network</a:t>
              </a:r>
            </a:p>
          </p:txBody>
        </p:sp>
        <p:sp>
          <p:nvSpPr>
            <p:cNvPr id="480" name="Text Box 3"/>
            <p:cNvSpPr txBox="1"/>
            <p:nvPr/>
          </p:nvSpPr>
          <p:spPr>
            <a:xfrm>
              <a:off x="1029480" y="468479"/>
              <a:ext cx="2796796" cy="317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sz="1600" b="0">
                  <a:solidFill>
                    <a:srgbClr val="6E7985"/>
                  </a:solidFill>
                </a:defRPr>
              </a:lvl1pPr>
            </a:lstStyle>
            <a:p>
              <a:r>
                <a:t>Analytics and Planning</a:t>
              </a:r>
            </a:p>
          </p:txBody>
        </p:sp>
      </p:grpSp>
      <p:sp>
        <p:nvSpPr>
          <p:cNvPr id="482" name="Rectangle 5"/>
          <p:cNvSpPr txBox="1"/>
          <p:nvPr/>
        </p:nvSpPr>
        <p:spPr>
          <a:xfrm>
            <a:off x="2997331" y="4024810"/>
            <a:ext cx="18759217" cy="1138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697987"/>
                </a:solidFill>
              </a:defRPr>
            </a:lvl1pPr>
          </a:lstStyle>
          <a:p>
            <a:r>
              <a:rPr lang="en-US" dirty="0"/>
              <a:t>The best score is Logistic Regression with 95% Accuracy, which is the best model that fit the dataset according to the Confusion Matrix, F1-score, Recall and </a:t>
            </a:r>
            <a:r>
              <a:rPr lang="en-US" dirty="0">
                <a:solidFill>
                  <a:schemeClr val="tx2"/>
                </a:solidFill>
              </a:rPr>
              <a:t>Precision.</a:t>
            </a:r>
            <a:endParaRPr lang="en-US" dirty="0"/>
          </a:p>
        </p:txBody>
      </p:sp>
      <p:sp>
        <p:nvSpPr>
          <p:cNvPr id="484" name="Text Box 3"/>
          <p:cNvSpPr txBox="1"/>
          <p:nvPr/>
        </p:nvSpPr>
        <p:spPr>
          <a:xfrm>
            <a:off x="17281794" y="7829732"/>
            <a:ext cx="3497629" cy="138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>
            <a:lvl1pPr algn="ctr">
              <a:defRPr sz="8800" b="0">
                <a:solidFill>
                  <a:srgbClr val="FFFFFF"/>
                </a:solidFill>
              </a:defRPr>
            </a:lvl1pPr>
          </a:lstStyle>
          <a:p>
            <a:r>
              <a:t>+178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564F6A8-FF4A-BA4F-A745-EBA4BDF94626}"/>
              </a:ext>
            </a:extLst>
          </p:cNvPr>
          <p:cNvGrpSpPr/>
          <p:nvPr/>
        </p:nvGrpSpPr>
        <p:grpSpPr>
          <a:xfrm>
            <a:off x="3032379" y="6865427"/>
            <a:ext cx="7902037" cy="3129732"/>
            <a:chOff x="3032379" y="6865427"/>
            <a:chExt cx="7902037" cy="3129732"/>
          </a:xfrm>
        </p:grpSpPr>
        <p:sp>
          <p:nvSpPr>
            <p:cNvPr id="488" name="Rounded Rectangle"/>
            <p:cNvSpPr/>
            <p:nvPr/>
          </p:nvSpPr>
          <p:spPr>
            <a:xfrm>
              <a:off x="3032379" y="6865427"/>
              <a:ext cx="7902037" cy="3129732"/>
            </a:xfrm>
            <a:prstGeom prst="roundRect">
              <a:avLst>
                <a:gd name="adj" fmla="val 4166"/>
              </a:avLst>
            </a:prstGeom>
            <a:ln w="25400">
              <a:solidFill>
                <a:srgbClr val="E0E4E9"/>
              </a:solidFill>
              <a:miter lim="400000"/>
            </a:ln>
          </p:spPr>
          <p:txBody>
            <a:bodyPr lIns="0" tIns="0" rIns="0" bIns="0" anchor="ctr"/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92" name="25…"/>
            <p:cNvSpPr txBox="1"/>
            <p:nvPr/>
          </p:nvSpPr>
          <p:spPr>
            <a:xfrm>
              <a:off x="3663568" y="7325142"/>
              <a:ext cx="1653499" cy="96436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>
              <a:spAutoFit/>
            </a:bodyPr>
            <a:lstStyle/>
            <a:p>
              <a:pPr>
                <a:defRPr>
                  <a:solidFill>
                    <a:srgbClr val="010100"/>
                  </a:solidFill>
                </a:defRPr>
              </a:pPr>
              <a:r>
                <a:rPr lang="en-US" dirty="0"/>
                <a:t>Save Model</a:t>
              </a:r>
              <a:endParaRPr dirty="0"/>
            </a:p>
          </p:txBody>
        </p:sp>
        <p:sp>
          <p:nvSpPr>
            <p:cNvPr id="493" name="Rectangle 5"/>
            <p:cNvSpPr txBox="1"/>
            <p:nvPr/>
          </p:nvSpPr>
          <p:spPr>
            <a:xfrm>
              <a:off x="3678920" y="8404151"/>
              <a:ext cx="6731707" cy="113877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The model has been saved and available in my </a:t>
              </a:r>
              <a:r>
                <a:rPr lang="en-US" dirty="0" err="1"/>
                <a:t>Github</a:t>
              </a:r>
              <a:r>
                <a:rPr lang="en-US" dirty="0"/>
                <a:t> repository as SAV file.</a:t>
              </a:r>
              <a:endParaRPr dirty="0"/>
            </a:p>
          </p:txBody>
        </p:sp>
      </p:grpSp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929F89BF-F9AA-4AC6-B90B-3A489BFFDD0D}"/>
              </a:ext>
            </a:extLst>
          </p:cNvPr>
          <p:cNvSpPr/>
          <p:nvPr/>
        </p:nvSpPr>
        <p:spPr>
          <a:xfrm>
            <a:off x="3222265" y="5855661"/>
            <a:ext cx="2981511" cy="24040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" name="Rounded Rectangle">
            <a:extLst>
              <a:ext uri="{FF2B5EF4-FFF2-40B4-BE49-F238E27FC236}">
                <a16:creationId xmlns:a16="http://schemas.microsoft.com/office/drawing/2014/main" id="{0AA1EF1E-F49F-42AB-895F-DFCF5ACB9511}"/>
              </a:ext>
            </a:extLst>
          </p:cNvPr>
          <p:cNvSpPr/>
          <p:nvPr/>
        </p:nvSpPr>
        <p:spPr>
          <a:xfrm>
            <a:off x="3222264" y="10574200"/>
            <a:ext cx="2981511" cy="24040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ACC3182-3EE6-4046-A853-B07F8F8674CB}"/>
              </a:ext>
            </a:extLst>
          </p:cNvPr>
          <p:cNvSpPr/>
          <p:nvPr/>
        </p:nvSpPr>
        <p:spPr>
          <a:xfrm>
            <a:off x="507547" y="11103429"/>
            <a:ext cx="5530626" cy="2481942"/>
          </a:xfrm>
          <a:prstGeom prst="round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23" name="Group">
            <a:extLst>
              <a:ext uri="{FF2B5EF4-FFF2-40B4-BE49-F238E27FC236}">
                <a16:creationId xmlns:a16="http://schemas.microsoft.com/office/drawing/2014/main" id="{5E80ADFB-E1B0-4B7C-A543-CD12B3D598C8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24" name="Shape">
              <a:extLst>
                <a:ext uri="{FF2B5EF4-FFF2-40B4-BE49-F238E27FC236}">
                  <a16:creationId xmlns:a16="http://schemas.microsoft.com/office/drawing/2014/main" id="{42E540CC-A13C-4425-819C-9262BA587529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5" name="Text Box 3">
              <a:extLst>
                <a:ext uri="{FF2B5EF4-FFF2-40B4-BE49-F238E27FC236}">
                  <a16:creationId xmlns:a16="http://schemas.microsoft.com/office/drawing/2014/main" id="{19CBFA3F-F102-4136-84BE-42B1720FAA3B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543456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 Box 3"/>
          <p:cNvSpPr txBox="1"/>
          <p:nvPr/>
        </p:nvSpPr>
        <p:spPr>
          <a:xfrm>
            <a:off x="3516759" y="3093741"/>
            <a:ext cx="9432926" cy="1431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FFFFFF"/>
                </a:solidFill>
              </a:defRPr>
            </a:pPr>
            <a:r>
              <a:rPr lang="en-US" dirty="0"/>
              <a:t>Instagram API</a:t>
            </a:r>
            <a:endParaRPr dirty="0"/>
          </a:p>
        </p:txBody>
      </p:sp>
      <p:sp>
        <p:nvSpPr>
          <p:cNvPr id="251" name="Rectangle 5"/>
          <p:cNvSpPr txBox="1"/>
          <p:nvPr/>
        </p:nvSpPr>
        <p:spPr>
          <a:xfrm>
            <a:off x="3581531" y="6720130"/>
            <a:ext cx="8386454" cy="1138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Apply the model using the Instagram API, as the process that </a:t>
            </a:r>
            <a:r>
              <a:rPr lang="en-US" dirty="0" err="1"/>
              <a:t>metioned</a:t>
            </a:r>
            <a:r>
              <a:rPr lang="en-US" dirty="0"/>
              <a:t> earlier.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6018378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 Box 3"/>
          <p:cNvSpPr txBox="1"/>
          <p:nvPr/>
        </p:nvSpPr>
        <p:spPr>
          <a:xfrm>
            <a:off x="2418719" y="3144541"/>
            <a:ext cx="8515998" cy="1431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000100"/>
                </a:solidFill>
              </a:defRPr>
            </a:pPr>
            <a:r>
              <a:rPr lang="en-US" dirty="0"/>
              <a:t>Convert Data I</a:t>
            </a:r>
            <a:endParaRPr dirty="0"/>
          </a:p>
        </p:txBody>
      </p:sp>
      <p:grpSp>
        <p:nvGrpSpPr>
          <p:cNvPr id="114" name="Group"/>
          <p:cNvGrpSpPr/>
          <p:nvPr/>
        </p:nvGrpSpPr>
        <p:grpSpPr>
          <a:xfrm>
            <a:off x="886744" y="12186591"/>
            <a:ext cx="3826276" cy="791205"/>
            <a:chOff x="0" y="0"/>
            <a:chExt cx="3826275" cy="791203"/>
          </a:xfrm>
        </p:grpSpPr>
        <p:sp>
          <p:nvSpPr>
            <p:cNvPr id="111" name="Shape"/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12" name="Text Box 3"/>
            <p:cNvSpPr txBox="1"/>
            <p:nvPr/>
          </p:nvSpPr>
          <p:spPr>
            <a:xfrm>
              <a:off x="1017963" y="0"/>
              <a:ext cx="2736306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t>Social Network</a:t>
              </a:r>
            </a:p>
          </p:txBody>
        </p:sp>
        <p:sp>
          <p:nvSpPr>
            <p:cNvPr id="113" name="Text Box 3"/>
            <p:cNvSpPr txBox="1"/>
            <p:nvPr/>
          </p:nvSpPr>
          <p:spPr>
            <a:xfrm>
              <a:off x="1029480" y="468479"/>
              <a:ext cx="2796796" cy="317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sz="1600" b="0">
                  <a:solidFill>
                    <a:srgbClr val="6E7985"/>
                  </a:solidFill>
                </a:defRPr>
              </a:lvl1pPr>
            </a:lstStyle>
            <a:p>
              <a:r>
                <a:t>Analytics and Planning</a:t>
              </a:r>
            </a:p>
          </p:txBody>
        </p:sp>
      </p:grpSp>
      <p:sp>
        <p:nvSpPr>
          <p:cNvPr id="115" name="Rectangle 5"/>
          <p:cNvSpPr txBox="1"/>
          <p:nvPr/>
        </p:nvSpPr>
        <p:spPr>
          <a:xfrm>
            <a:off x="2483491" y="6770930"/>
            <a:ext cx="8386454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697987"/>
                </a:solidFill>
              </a:defRPr>
            </a:lvl1pPr>
          </a:lstStyle>
          <a:p>
            <a:r>
              <a:rPr lang="en-US" dirty="0"/>
              <a:t>Converting the Map datatype by creating method that convert the needed data as table that meat the training needs and convert it to numerical representation.</a:t>
            </a:r>
            <a:endParaRPr dirty="0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1BDBC5C-94B8-4BC5-BF65-E7A6032C6EED}"/>
              </a:ext>
            </a:extLst>
          </p:cNvPr>
          <p:cNvSpPr txBox="1"/>
          <p:nvPr/>
        </p:nvSpPr>
        <p:spPr>
          <a:xfrm>
            <a:off x="2635891" y="6923330"/>
            <a:ext cx="8386454" cy="584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697987"/>
                </a:solidFill>
              </a:defRPr>
            </a:lvl1pPr>
          </a:lstStyle>
          <a:p>
            <a:endParaRPr dirty="0"/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13978DEB-4A0D-4665-8FCA-A91D26C4DD19}"/>
              </a:ext>
            </a:extLst>
          </p:cNvPr>
          <p:cNvSpPr txBox="1"/>
          <p:nvPr/>
        </p:nvSpPr>
        <p:spPr>
          <a:xfrm>
            <a:off x="11974286" y="2068302"/>
            <a:ext cx="11288485" cy="11110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697987"/>
                </a:solidFill>
              </a:defRPr>
            </a:lvl1pPr>
          </a:lstStyle>
          <a:p>
            <a:r>
              <a:rPr lang="en-US" dirty="0" err="1"/>
              <a:t>saThe</a:t>
            </a:r>
            <a:r>
              <a:rPr lang="en-US" dirty="0"/>
              <a:t> account is:  </a:t>
            </a:r>
            <a:r>
              <a:rPr lang="en-US" dirty="0" err="1"/>
              <a:t>bnsabih</a:t>
            </a:r>
            <a:endParaRPr lang="en-US" dirty="0"/>
          </a:p>
          <a:p>
            <a:r>
              <a:rPr lang="en-US" dirty="0"/>
              <a:t>{'pk': 344073102, 'username': '</a:t>
            </a:r>
            <a:r>
              <a:rPr lang="en-US" dirty="0" err="1"/>
              <a:t>bnsabih</a:t>
            </a:r>
            <a:r>
              <a:rPr lang="en-US" dirty="0"/>
              <a:t>', '</a:t>
            </a:r>
            <a:r>
              <a:rPr lang="en-US" dirty="0" err="1"/>
              <a:t>full_name</a:t>
            </a:r>
            <a:r>
              <a:rPr lang="en-US" dirty="0"/>
              <a:t>': '</a:t>
            </a:r>
            <a:r>
              <a:rPr lang="ar-SA" dirty="0"/>
              <a:t>بن صبيح | </a:t>
            </a:r>
            <a:r>
              <a:rPr lang="en-US" dirty="0"/>
              <a:t>BNSABIH', '</a:t>
            </a:r>
            <a:r>
              <a:rPr lang="en-US" dirty="0" err="1"/>
              <a:t>is_private</a:t>
            </a:r>
            <a:r>
              <a:rPr lang="en-US" dirty="0"/>
              <a:t>': False, '</a:t>
            </a:r>
            <a:r>
              <a:rPr lang="en-US" dirty="0" err="1"/>
              <a:t>profile_pic_url</a:t>
            </a:r>
            <a:r>
              <a:rPr lang="en-US" dirty="0"/>
              <a:t>': 'https://instagram.fruh4-6.fna.fbcdn.net/v/t51.2885-19/s150x150/186269661_297867151886843_2101231178066752495_n.jpg?_nc_ht=instagram.fruh4-6.fna.fbcdn.net&amp;_nc_cat=111&amp;_nc_ohc=JqFsVzBhroQAX-g31bP&amp;edm=AEF8tYYBAAAA&amp;ccb=7-4&amp;oh=b7a0652ab79b0f9a4a7afd520dfd6ddd&amp;oe=61967BC6&amp;_nc_sid=a9513d', '</a:t>
            </a:r>
            <a:r>
              <a:rPr lang="en-US" dirty="0" err="1"/>
              <a:t>profile_pic_id</a:t>
            </a:r>
            <a:r>
              <a:rPr lang="en-US" dirty="0"/>
              <a:t>': '2575631383133333808_344073102', '</a:t>
            </a:r>
            <a:r>
              <a:rPr lang="en-US" dirty="0" err="1"/>
              <a:t>is_verified</a:t>
            </a:r>
            <a:r>
              <a:rPr lang="en-US" dirty="0"/>
              <a:t>': False, '</a:t>
            </a:r>
            <a:r>
              <a:rPr lang="en-US" dirty="0" err="1"/>
              <a:t>follow_friction_type</a:t>
            </a:r>
            <a:r>
              <a:rPr lang="en-US" dirty="0"/>
              <a:t>': 0, '</a:t>
            </a:r>
            <a:r>
              <a:rPr lang="en-US" dirty="0" err="1"/>
              <a:t>has_anonymous_profile_picture</a:t>
            </a:r>
            <a:r>
              <a:rPr lang="en-US" dirty="0"/>
              <a:t>': False, '</a:t>
            </a:r>
            <a:r>
              <a:rPr lang="en-US" dirty="0" err="1"/>
              <a:t>media_count</a:t>
            </a:r>
            <a:r>
              <a:rPr lang="en-US" dirty="0"/>
              <a:t>': 166, '</a:t>
            </a:r>
            <a:r>
              <a:rPr lang="en-US" dirty="0" err="1"/>
              <a:t>geo_media_count</a:t>
            </a:r>
            <a:r>
              <a:rPr lang="en-US" dirty="0"/>
              <a:t>': 0, '</a:t>
            </a:r>
            <a:r>
              <a:rPr lang="en-US" dirty="0" err="1"/>
              <a:t>follower_count</a:t>
            </a:r>
            <a:r>
              <a:rPr lang="en-US" dirty="0"/>
              <a:t>': 1196, '</a:t>
            </a:r>
            <a:r>
              <a:rPr lang="en-US" dirty="0" err="1"/>
              <a:t>following_count</a:t>
            </a:r>
            <a:r>
              <a:rPr lang="en-US" dirty="0"/>
              <a:t>': 567, '</a:t>
            </a:r>
            <a:r>
              <a:rPr lang="en-US" dirty="0" err="1"/>
              <a:t>following_tag_count</a:t>
            </a:r>
            <a:r>
              <a:rPr lang="en-US" dirty="0"/>
              <a:t>': 0, 'biography': '"</a:t>
            </a:r>
            <a:r>
              <a:rPr lang="ar-SA" dirty="0"/>
              <a:t>كُن قطعة فنية”</a:t>
            </a:r>
            <a:r>
              <a:rPr lang="en-US" dirty="0"/>
              <a:t>🏺\n▪️𝗚𝗿𝗮𝗽𝗵𝗶𝗰 𝗗𝗲𝘀𝗶𝗴𝗻er | Freelancer 🇸🇦\n▫️Branding | Social Media Design\n▪️anasalsabih@gmail.com', '</a:t>
            </a:r>
            <a:r>
              <a:rPr lang="en-US" dirty="0" err="1"/>
              <a:t>biography_with_entities</a:t>
            </a:r>
            <a:r>
              <a:rPr lang="en-US" dirty="0"/>
              <a:t>': {'</a:t>
            </a:r>
            <a:r>
              <a:rPr lang="en-US" dirty="0" err="1"/>
              <a:t>raw_text</a:t>
            </a:r>
            <a:r>
              <a:rPr lang="en-US" dirty="0"/>
              <a:t>': '"</a:t>
            </a:r>
            <a:r>
              <a:rPr lang="ar-SA" dirty="0"/>
              <a:t>كُن قطعة فنية”</a:t>
            </a:r>
            <a:r>
              <a:rPr lang="en-US" dirty="0"/>
              <a:t>🏺\n▪️𝗚𝗿𝗮𝗽𝗵𝗶𝗰 𝗗𝗲𝘀𝗶𝗴𝗻er | Freelancer 🇸🇦\n▫️Branding | Social Media Design\n▪️anasalsabih@gmail.com', 'entities': []},, 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'</a:t>
            </a:r>
            <a:r>
              <a:rPr lang="en-US" dirty="0" err="1"/>
              <a:t>smb_get_quote_partner</a:t>
            </a:r>
            <a:r>
              <a:rPr lang="en-US" dirty="0"/>
              <a:t>': None, '</a:t>
            </a:r>
            <a:r>
              <a:rPr lang="en-US" dirty="0" err="1"/>
              <a:t>displayed_action_button_type</a:t>
            </a:r>
            <a:r>
              <a:rPr lang="en-US" dirty="0"/>
              <a:t>': '', '</a:t>
            </a:r>
            <a:r>
              <a:rPr lang="en-US" dirty="0" err="1"/>
              <a:t>direct_messaging</a:t>
            </a:r>
            <a:r>
              <a:rPr lang="en-US" dirty="0"/>
              <a:t>': False, '</a:t>
            </a:r>
            <a:r>
              <a:rPr lang="en-US" dirty="0" err="1"/>
              <a:t>open_external_url_with_in_app_browser</a:t>
            </a:r>
            <a:r>
              <a:rPr lang="en-US" dirty="0"/>
              <a:t>': True}</a:t>
            </a:r>
            <a:endParaRPr dirty="0"/>
          </a:p>
        </p:txBody>
      </p:sp>
      <p:sp>
        <p:nvSpPr>
          <p:cNvPr id="17" name="Line">
            <a:extLst>
              <a:ext uri="{FF2B5EF4-FFF2-40B4-BE49-F238E27FC236}">
                <a16:creationId xmlns:a16="http://schemas.microsoft.com/office/drawing/2014/main" id="{25AAF4A7-88C6-49CC-84A6-77FC7BE3F6F9}"/>
              </a:ext>
            </a:extLst>
          </p:cNvPr>
          <p:cNvSpPr/>
          <p:nvPr/>
        </p:nvSpPr>
        <p:spPr>
          <a:xfrm flipH="1">
            <a:off x="11570952" y="2213721"/>
            <a:ext cx="0" cy="10468171"/>
          </a:xfrm>
          <a:prstGeom prst="line">
            <a:avLst/>
          </a:prstGeom>
          <a:noFill/>
          <a:ln w="25400" cap="flat">
            <a:solidFill>
              <a:srgbClr val="E0E4E9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" name="Demo Title text">
            <a:extLst>
              <a:ext uri="{FF2B5EF4-FFF2-40B4-BE49-F238E27FC236}">
                <a16:creationId xmlns:a16="http://schemas.microsoft.com/office/drawing/2014/main" id="{A4A5370E-6D6B-4EC4-8159-8039C921DDBC}"/>
              </a:ext>
            </a:extLst>
          </p:cNvPr>
          <p:cNvSpPr txBox="1"/>
          <p:nvPr/>
        </p:nvSpPr>
        <p:spPr>
          <a:xfrm>
            <a:off x="12385362" y="994495"/>
            <a:ext cx="334536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Sample</a:t>
            </a:r>
            <a:endParaRPr dirty="0"/>
          </a:p>
        </p:txBody>
      </p:sp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63E17283-C18C-46A9-B2B5-D8CCA7BC0747}"/>
              </a:ext>
            </a:extLst>
          </p:cNvPr>
          <p:cNvSpPr/>
          <p:nvPr/>
        </p:nvSpPr>
        <p:spPr>
          <a:xfrm>
            <a:off x="2483491" y="5655641"/>
            <a:ext cx="2981511" cy="24040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" name="Rounded Rectangle">
            <a:extLst>
              <a:ext uri="{FF2B5EF4-FFF2-40B4-BE49-F238E27FC236}">
                <a16:creationId xmlns:a16="http://schemas.microsoft.com/office/drawing/2014/main" id="{7E0A5948-9916-4826-B9AD-DC1CCF7D8F29}"/>
              </a:ext>
            </a:extLst>
          </p:cNvPr>
          <p:cNvSpPr/>
          <p:nvPr/>
        </p:nvSpPr>
        <p:spPr>
          <a:xfrm>
            <a:off x="11974286" y="1799412"/>
            <a:ext cx="2981511" cy="24040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13A5920-7901-48AD-A6C4-A525658084B7}"/>
              </a:ext>
            </a:extLst>
          </p:cNvPr>
          <p:cNvSpPr/>
          <p:nvPr/>
        </p:nvSpPr>
        <p:spPr>
          <a:xfrm>
            <a:off x="507547" y="11103429"/>
            <a:ext cx="5530626" cy="2481942"/>
          </a:xfrm>
          <a:prstGeom prst="round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23" name="Group">
            <a:extLst>
              <a:ext uri="{FF2B5EF4-FFF2-40B4-BE49-F238E27FC236}">
                <a16:creationId xmlns:a16="http://schemas.microsoft.com/office/drawing/2014/main" id="{1C6DDDB3-9AE5-4212-8D19-AB3A732385B4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24" name="Shape">
              <a:extLst>
                <a:ext uri="{FF2B5EF4-FFF2-40B4-BE49-F238E27FC236}">
                  <a16:creationId xmlns:a16="http://schemas.microsoft.com/office/drawing/2014/main" id="{8A1AEFCD-9FD6-469A-BD03-CF5FFF60A98A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5" name="Text Box 3">
              <a:extLst>
                <a:ext uri="{FF2B5EF4-FFF2-40B4-BE49-F238E27FC236}">
                  <a16:creationId xmlns:a16="http://schemas.microsoft.com/office/drawing/2014/main" id="{4C098DD3-FD5F-463A-B575-67B76683F7A5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Rectangle"/>
          <p:cNvSpPr/>
          <p:nvPr/>
        </p:nvSpPr>
        <p:spPr>
          <a:xfrm>
            <a:off x="9918103" y="-96253"/>
            <a:ext cx="14487395" cy="138045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441" name="Text Box 3"/>
          <p:cNvSpPr txBox="1"/>
          <p:nvPr/>
        </p:nvSpPr>
        <p:spPr>
          <a:xfrm>
            <a:off x="2128226" y="2954385"/>
            <a:ext cx="6552209" cy="2785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FFFFFF"/>
                </a:solidFill>
              </a:defRPr>
            </a:pPr>
            <a:r>
              <a:rPr lang="en-US" dirty="0"/>
              <a:t>PROJECT</a:t>
            </a:r>
          </a:p>
          <a:p>
            <a:pPr>
              <a:defRPr sz="8800" b="0">
                <a:solidFill>
                  <a:srgbClr val="FFFFFF"/>
                </a:solidFill>
              </a:defRPr>
            </a:pPr>
            <a:r>
              <a:rPr lang="en-US" dirty="0"/>
              <a:t>IDEA</a:t>
            </a:r>
            <a:endParaRPr dirty="0"/>
          </a:p>
        </p:txBody>
      </p:sp>
      <p:sp>
        <p:nvSpPr>
          <p:cNvPr id="442" name="Rectangle 5"/>
          <p:cNvSpPr txBox="1"/>
          <p:nvPr/>
        </p:nvSpPr>
        <p:spPr>
          <a:xfrm>
            <a:off x="2192998" y="6580775"/>
            <a:ext cx="5782491" cy="2246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Extract the data from the searched account and check the number of fake accounts on the following and the number of fake likes for post</a:t>
            </a:r>
            <a:endParaRPr dirty="0"/>
          </a:p>
        </p:txBody>
      </p:sp>
      <p:grpSp>
        <p:nvGrpSpPr>
          <p:cNvPr id="445" name="Group"/>
          <p:cNvGrpSpPr/>
          <p:nvPr/>
        </p:nvGrpSpPr>
        <p:grpSpPr>
          <a:xfrm>
            <a:off x="12420731" y="3160114"/>
            <a:ext cx="4448000" cy="2460834"/>
            <a:chOff x="0" y="0"/>
            <a:chExt cx="4447998" cy="2460830"/>
          </a:xfrm>
        </p:grpSpPr>
        <p:sp>
          <p:nvSpPr>
            <p:cNvPr id="443" name="Rectangle 5"/>
            <p:cNvSpPr txBox="1"/>
            <p:nvPr/>
          </p:nvSpPr>
          <p:spPr>
            <a:xfrm>
              <a:off x="0" y="768064"/>
              <a:ext cx="4447998" cy="16927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The system will ask you to enter your email and password of your Instagram account</a:t>
              </a:r>
              <a:endParaRPr dirty="0"/>
            </a:p>
          </p:txBody>
        </p:sp>
        <p:sp>
          <p:nvSpPr>
            <p:cNvPr id="444" name="Demo Title text"/>
            <p:cNvSpPr txBox="1"/>
            <p:nvPr/>
          </p:nvSpPr>
          <p:spPr>
            <a:xfrm>
              <a:off x="4547" y="0"/>
              <a:ext cx="3345362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Sign In </a:t>
              </a:r>
              <a:endParaRPr dirty="0"/>
            </a:p>
          </p:txBody>
        </p:sp>
      </p:grpSp>
      <p:sp>
        <p:nvSpPr>
          <p:cNvPr id="446" name="Freeform 25"/>
          <p:cNvSpPr/>
          <p:nvPr/>
        </p:nvSpPr>
        <p:spPr>
          <a:xfrm>
            <a:off x="11835683" y="3225518"/>
            <a:ext cx="360000" cy="36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68" y="0"/>
                  <a:pt x="0" y="4868"/>
                  <a:pt x="0" y="10800"/>
                </a:cubicBezTo>
                <a:cubicBezTo>
                  <a:pt x="0" y="16732"/>
                  <a:pt x="4868" y="21600"/>
                  <a:pt x="10800" y="21600"/>
                </a:cubicBezTo>
                <a:cubicBezTo>
                  <a:pt x="16732" y="21600"/>
                  <a:pt x="21600" y="16732"/>
                  <a:pt x="21600" y="10800"/>
                </a:cubicBezTo>
                <a:cubicBezTo>
                  <a:pt x="21600" y="4868"/>
                  <a:pt x="16732" y="0"/>
                  <a:pt x="10800" y="0"/>
                </a:cubicBezTo>
                <a:close/>
                <a:moveTo>
                  <a:pt x="17128" y="12066"/>
                </a:moveTo>
                <a:lnTo>
                  <a:pt x="12066" y="12066"/>
                </a:lnTo>
                <a:lnTo>
                  <a:pt x="12066" y="17128"/>
                </a:lnTo>
                <a:lnTo>
                  <a:pt x="9534" y="17128"/>
                </a:lnTo>
                <a:lnTo>
                  <a:pt x="9534" y="12066"/>
                </a:lnTo>
                <a:lnTo>
                  <a:pt x="4472" y="12066"/>
                </a:lnTo>
                <a:lnTo>
                  <a:pt x="4472" y="9534"/>
                </a:lnTo>
                <a:lnTo>
                  <a:pt x="9534" y="9534"/>
                </a:lnTo>
                <a:lnTo>
                  <a:pt x="9534" y="4472"/>
                </a:lnTo>
                <a:lnTo>
                  <a:pt x="12066" y="4472"/>
                </a:lnTo>
                <a:lnTo>
                  <a:pt x="12066" y="9534"/>
                </a:lnTo>
                <a:lnTo>
                  <a:pt x="17128" y="9534"/>
                </a:lnTo>
                <a:lnTo>
                  <a:pt x="17128" y="12066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48" name="Freeform 27"/>
          <p:cNvSpPr/>
          <p:nvPr/>
        </p:nvSpPr>
        <p:spPr>
          <a:xfrm>
            <a:off x="17525007" y="3225518"/>
            <a:ext cx="360000" cy="36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68" y="0"/>
                  <a:pt x="0" y="4868"/>
                  <a:pt x="0" y="10800"/>
                </a:cubicBezTo>
                <a:cubicBezTo>
                  <a:pt x="0" y="16732"/>
                  <a:pt x="4868" y="21600"/>
                  <a:pt x="10800" y="21600"/>
                </a:cubicBezTo>
                <a:cubicBezTo>
                  <a:pt x="16732" y="21600"/>
                  <a:pt x="21600" y="16732"/>
                  <a:pt x="21600" y="10800"/>
                </a:cubicBezTo>
                <a:cubicBezTo>
                  <a:pt x="21600" y="4868"/>
                  <a:pt x="16732" y="0"/>
                  <a:pt x="10800" y="0"/>
                </a:cubicBezTo>
                <a:close/>
                <a:moveTo>
                  <a:pt x="16170" y="14380"/>
                </a:moveTo>
                <a:lnTo>
                  <a:pt x="14380" y="16170"/>
                </a:lnTo>
                <a:lnTo>
                  <a:pt x="10800" y="12590"/>
                </a:lnTo>
                <a:lnTo>
                  <a:pt x="7220" y="16170"/>
                </a:lnTo>
                <a:lnTo>
                  <a:pt x="5430" y="14380"/>
                </a:lnTo>
                <a:lnTo>
                  <a:pt x="9010" y="10800"/>
                </a:lnTo>
                <a:lnTo>
                  <a:pt x="5430" y="7220"/>
                </a:lnTo>
                <a:lnTo>
                  <a:pt x="7220" y="5430"/>
                </a:lnTo>
                <a:lnTo>
                  <a:pt x="10800" y="9010"/>
                </a:lnTo>
                <a:lnTo>
                  <a:pt x="14380" y="5430"/>
                </a:lnTo>
                <a:lnTo>
                  <a:pt x="16170" y="7220"/>
                </a:lnTo>
                <a:lnTo>
                  <a:pt x="12590" y="10800"/>
                </a:lnTo>
                <a:lnTo>
                  <a:pt x="16170" y="14380"/>
                </a:ln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451" name="Group"/>
          <p:cNvGrpSpPr/>
          <p:nvPr/>
        </p:nvGrpSpPr>
        <p:grpSpPr>
          <a:xfrm>
            <a:off x="18127266" y="3160114"/>
            <a:ext cx="4448001" cy="2460834"/>
            <a:chOff x="0" y="0"/>
            <a:chExt cx="4447998" cy="2460830"/>
          </a:xfrm>
        </p:grpSpPr>
        <p:sp>
          <p:nvSpPr>
            <p:cNvPr id="449" name="Rectangle 5"/>
            <p:cNvSpPr txBox="1"/>
            <p:nvPr/>
          </p:nvSpPr>
          <p:spPr>
            <a:xfrm>
              <a:off x="0" y="768064"/>
              <a:ext cx="4447998" cy="16927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Using the sign in information from the user and apply them into Instagram API</a:t>
              </a:r>
              <a:endParaRPr dirty="0"/>
            </a:p>
          </p:txBody>
        </p:sp>
        <p:sp>
          <p:nvSpPr>
            <p:cNvPr id="450" name="Demo Title text"/>
            <p:cNvSpPr txBox="1"/>
            <p:nvPr/>
          </p:nvSpPr>
          <p:spPr>
            <a:xfrm>
              <a:off x="4547" y="0"/>
              <a:ext cx="3345362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Instagram API</a:t>
              </a:r>
              <a:endParaRPr dirty="0"/>
            </a:p>
          </p:txBody>
        </p:sp>
      </p:grpSp>
      <p:grpSp>
        <p:nvGrpSpPr>
          <p:cNvPr id="456" name="Group"/>
          <p:cNvGrpSpPr/>
          <p:nvPr/>
        </p:nvGrpSpPr>
        <p:grpSpPr>
          <a:xfrm>
            <a:off x="12420731" y="5824757"/>
            <a:ext cx="4448000" cy="2460834"/>
            <a:chOff x="0" y="0"/>
            <a:chExt cx="4447998" cy="2460830"/>
          </a:xfrm>
        </p:grpSpPr>
        <p:sp>
          <p:nvSpPr>
            <p:cNvPr id="454" name="Rectangle 5"/>
            <p:cNvSpPr txBox="1"/>
            <p:nvPr/>
          </p:nvSpPr>
          <p:spPr>
            <a:xfrm>
              <a:off x="0" y="768064"/>
              <a:ext cx="4447998" cy="16927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The system will ask you to enter the account username that you want to checks.</a:t>
              </a:r>
              <a:endParaRPr dirty="0"/>
            </a:p>
          </p:txBody>
        </p:sp>
        <p:sp>
          <p:nvSpPr>
            <p:cNvPr id="455" name="Demo Title text"/>
            <p:cNvSpPr txBox="1"/>
            <p:nvPr/>
          </p:nvSpPr>
          <p:spPr>
            <a:xfrm>
              <a:off x="4547" y="0"/>
              <a:ext cx="3345362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Target</a:t>
              </a:r>
              <a:endParaRPr dirty="0"/>
            </a:p>
          </p:txBody>
        </p:sp>
      </p:grpSp>
      <p:sp>
        <p:nvSpPr>
          <p:cNvPr id="457" name="Freeform 25"/>
          <p:cNvSpPr/>
          <p:nvPr/>
        </p:nvSpPr>
        <p:spPr>
          <a:xfrm>
            <a:off x="11835683" y="5890161"/>
            <a:ext cx="360000" cy="36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68" y="0"/>
                  <a:pt x="0" y="4868"/>
                  <a:pt x="0" y="10800"/>
                </a:cubicBezTo>
                <a:cubicBezTo>
                  <a:pt x="0" y="16732"/>
                  <a:pt x="4868" y="21600"/>
                  <a:pt x="10800" y="21600"/>
                </a:cubicBezTo>
                <a:cubicBezTo>
                  <a:pt x="16732" y="21600"/>
                  <a:pt x="21600" y="16732"/>
                  <a:pt x="21600" y="10800"/>
                </a:cubicBezTo>
                <a:cubicBezTo>
                  <a:pt x="21600" y="4868"/>
                  <a:pt x="16732" y="0"/>
                  <a:pt x="10800" y="0"/>
                </a:cubicBezTo>
                <a:close/>
                <a:moveTo>
                  <a:pt x="17128" y="12066"/>
                </a:moveTo>
                <a:lnTo>
                  <a:pt x="12066" y="12066"/>
                </a:lnTo>
                <a:lnTo>
                  <a:pt x="12066" y="17128"/>
                </a:lnTo>
                <a:lnTo>
                  <a:pt x="9534" y="17128"/>
                </a:lnTo>
                <a:lnTo>
                  <a:pt x="9534" y="12066"/>
                </a:lnTo>
                <a:lnTo>
                  <a:pt x="4472" y="12066"/>
                </a:lnTo>
                <a:lnTo>
                  <a:pt x="4472" y="9534"/>
                </a:lnTo>
                <a:lnTo>
                  <a:pt x="9534" y="9534"/>
                </a:lnTo>
                <a:lnTo>
                  <a:pt x="9534" y="4472"/>
                </a:lnTo>
                <a:lnTo>
                  <a:pt x="12066" y="4472"/>
                </a:lnTo>
                <a:lnTo>
                  <a:pt x="12066" y="9534"/>
                </a:lnTo>
                <a:lnTo>
                  <a:pt x="17128" y="9534"/>
                </a:lnTo>
                <a:lnTo>
                  <a:pt x="17128" y="12066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459" name="Freeform 27"/>
          <p:cNvSpPr/>
          <p:nvPr/>
        </p:nvSpPr>
        <p:spPr>
          <a:xfrm>
            <a:off x="17525007" y="5890161"/>
            <a:ext cx="360000" cy="36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68" y="0"/>
                  <a:pt x="0" y="4868"/>
                  <a:pt x="0" y="10800"/>
                </a:cubicBezTo>
                <a:cubicBezTo>
                  <a:pt x="0" y="16732"/>
                  <a:pt x="4868" y="21600"/>
                  <a:pt x="10800" y="21600"/>
                </a:cubicBezTo>
                <a:cubicBezTo>
                  <a:pt x="16732" y="21600"/>
                  <a:pt x="21600" y="16732"/>
                  <a:pt x="21600" y="10800"/>
                </a:cubicBezTo>
                <a:cubicBezTo>
                  <a:pt x="21600" y="4868"/>
                  <a:pt x="16732" y="0"/>
                  <a:pt x="10800" y="0"/>
                </a:cubicBezTo>
                <a:close/>
                <a:moveTo>
                  <a:pt x="16170" y="14380"/>
                </a:moveTo>
                <a:lnTo>
                  <a:pt x="14380" y="16170"/>
                </a:lnTo>
                <a:lnTo>
                  <a:pt x="10800" y="12590"/>
                </a:lnTo>
                <a:lnTo>
                  <a:pt x="7220" y="16170"/>
                </a:lnTo>
                <a:lnTo>
                  <a:pt x="5430" y="14380"/>
                </a:lnTo>
                <a:lnTo>
                  <a:pt x="9010" y="10800"/>
                </a:lnTo>
                <a:lnTo>
                  <a:pt x="5430" y="7220"/>
                </a:lnTo>
                <a:lnTo>
                  <a:pt x="7220" y="5430"/>
                </a:lnTo>
                <a:lnTo>
                  <a:pt x="10800" y="9010"/>
                </a:lnTo>
                <a:lnTo>
                  <a:pt x="14380" y="5430"/>
                </a:lnTo>
                <a:lnTo>
                  <a:pt x="16170" y="7220"/>
                </a:lnTo>
                <a:lnTo>
                  <a:pt x="12590" y="10800"/>
                </a:lnTo>
                <a:lnTo>
                  <a:pt x="16170" y="14380"/>
                </a:ln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462" name="Group"/>
          <p:cNvGrpSpPr/>
          <p:nvPr/>
        </p:nvGrpSpPr>
        <p:grpSpPr>
          <a:xfrm>
            <a:off x="18127266" y="5824757"/>
            <a:ext cx="4448001" cy="2460834"/>
            <a:chOff x="0" y="0"/>
            <a:chExt cx="4447998" cy="2460830"/>
          </a:xfrm>
        </p:grpSpPr>
        <p:sp>
          <p:nvSpPr>
            <p:cNvPr id="460" name="Rectangle 5"/>
            <p:cNvSpPr txBox="1"/>
            <p:nvPr/>
          </p:nvSpPr>
          <p:spPr>
            <a:xfrm>
              <a:off x="0" y="768064"/>
              <a:ext cx="4447998" cy="16927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Apply the extracted data from the API and clean them to the model</a:t>
              </a:r>
              <a:endParaRPr dirty="0"/>
            </a:p>
          </p:txBody>
        </p:sp>
        <p:sp>
          <p:nvSpPr>
            <p:cNvPr id="461" name="Demo Title text"/>
            <p:cNvSpPr txBox="1"/>
            <p:nvPr/>
          </p:nvSpPr>
          <p:spPr>
            <a:xfrm>
              <a:off x="4547" y="0"/>
              <a:ext cx="3345362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Model</a:t>
              </a:r>
              <a:endParaRPr dirty="0"/>
            </a:p>
          </p:txBody>
        </p:sp>
      </p:grpSp>
      <p:grpSp>
        <p:nvGrpSpPr>
          <p:cNvPr id="467" name="Group"/>
          <p:cNvGrpSpPr/>
          <p:nvPr/>
        </p:nvGrpSpPr>
        <p:grpSpPr>
          <a:xfrm>
            <a:off x="12420731" y="8489399"/>
            <a:ext cx="4448000" cy="2460834"/>
            <a:chOff x="0" y="0"/>
            <a:chExt cx="4447998" cy="2460830"/>
          </a:xfrm>
        </p:grpSpPr>
        <p:sp>
          <p:nvSpPr>
            <p:cNvPr id="465" name="Rectangle 5"/>
            <p:cNvSpPr txBox="1"/>
            <p:nvPr/>
          </p:nvSpPr>
          <p:spPr>
            <a:xfrm>
              <a:off x="0" y="768064"/>
              <a:ext cx="4447998" cy="16927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After applying the model to target the  result will appear to the user </a:t>
              </a:r>
              <a:endParaRPr dirty="0"/>
            </a:p>
          </p:txBody>
        </p:sp>
        <p:sp>
          <p:nvSpPr>
            <p:cNvPr id="466" name="Demo Title text"/>
            <p:cNvSpPr txBox="1"/>
            <p:nvPr/>
          </p:nvSpPr>
          <p:spPr>
            <a:xfrm>
              <a:off x="4547" y="0"/>
              <a:ext cx="3345362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Show The Result</a:t>
              </a:r>
              <a:endParaRPr dirty="0"/>
            </a:p>
          </p:txBody>
        </p:sp>
      </p:grpSp>
      <p:sp>
        <p:nvSpPr>
          <p:cNvPr id="468" name="Freeform 25"/>
          <p:cNvSpPr/>
          <p:nvPr/>
        </p:nvSpPr>
        <p:spPr>
          <a:xfrm>
            <a:off x="11835683" y="8554803"/>
            <a:ext cx="360000" cy="36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68" y="0"/>
                  <a:pt x="0" y="4868"/>
                  <a:pt x="0" y="10800"/>
                </a:cubicBezTo>
                <a:cubicBezTo>
                  <a:pt x="0" y="16732"/>
                  <a:pt x="4868" y="21600"/>
                  <a:pt x="10800" y="21600"/>
                </a:cubicBezTo>
                <a:cubicBezTo>
                  <a:pt x="16732" y="21600"/>
                  <a:pt x="21600" y="16732"/>
                  <a:pt x="21600" y="10800"/>
                </a:cubicBezTo>
                <a:cubicBezTo>
                  <a:pt x="21600" y="4868"/>
                  <a:pt x="16732" y="0"/>
                  <a:pt x="10800" y="0"/>
                </a:cubicBezTo>
                <a:close/>
                <a:moveTo>
                  <a:pt x="17128" y="12066"/>
                </a:moveTo>
                <a:lnTo>
                  <a:pt x="12066" y="12066"/>
                </a:lnTo>
                <a:lnTo>
                  <a:pt x="12066" y="17128"/>
                </a:lnTo>
                <a:lnTo>
                  <a:pt x="9534" y="17128"/>
                </a:lnTo>
                <a:lnTo>
                  <a:pt x="9534" y="12066"/>
                </a:lnTo>
                <a:lnTo>
                  <a:pt x="4472" y="12066"/>
                </a:lnTo>
                <a:lnTo>
                  <a:pt x="4472" y="9534"/>
                </a:lnTo>
                <a:lnTo>
                  <a:pt x="9534" y="9534"/>
                </a:lnTo>
                <a:lnTo>
                  <a:pt x="9534" y="4472"/>
                </a:lnTo>
                <a:lnTo>
                  <a:pt x="12066" y="4472"/>
                </a:lnTo>
                <a:lnTo>
                  <a:pt x="12066" y="9534"/>
                </a:lnTo>
                <a:lnTo>
                  <a:pt x="17128" y="9534"/>
                </a:lnTo>
                <a:lnTo>
                  <a:pt x="17128" y="12066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70" name="Freeform 27"/>
          <p:cNvSpPr/>
          <p:nvPr/>
        </p:nvSpPr>
        <p:spPr>
          <a:xfrm>
            <a:off x="17525007" y="8554803"/>
            <a:ext cx="360000" cy="36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68" y="0"/>
                  <a:pt x="0" y="4868"/>
                  <a:pt x="0" y="10800"/>
                </a:cubicBezTo>
                <a:cubicBezTo>
                  <a:pt x="0" y="16732"/>
                  <a:pt x="4868" y="21600"/>
                  <a:pt x="10800" y="21600"/>
                </a:cubicBezTo>
                <a:cubicBezTo>
                  <a:pt x="16732" y="21600"/>
                  <a:pt x="21600" y="16732"/>
                  <a:pt x="21600" y="10800"/>
                </a:cubicBezTo>
                <a:cubicBezTo>
                  <a:pt x="21600" y="4868"/>
                  <a:pt x="16732" y="0"/>
                  <a:pt x="10800" y="0"/>
                </a:cubicBezTo>
                <a:close/>
                <a:moveTo>
                  <a:pt x="16170" y="14380"/>
                </a:moveTo>
                <a:lnTo>
                  <a:pt x="14380" y="16170"/>
                </a:lnTo>
                <a:lnTo>
                  <a:pt x="10800" y="12590"/>
                </a:lnTo>
                <a:lnTo>
                  <a:pt x="7220" y="16170"/>
                </a:lnTo>
                <a:lnTo>
                  <a:pt x="5430" y="14380"/>
                </a:lnTo>
                <a:lnTo>
                  <a:pt x="9010" y="10800"/>
                </a:lnTo>
                <a:lnTo>
                  <a:pt x="5430" y="7220"/>
                </a:lnTo>
                <a:lnTo>
                  <a:pt x="7220" y="5430"/>
                </a:lnTo>
                <a:lnTo>
                  <a:pt x="10800" y="9010"/>
                </a:lnTo>
                <a:lnTo>
                  <a:pt x="14380" y="5430"/>
                </a:lnTo>
                <a:lnTo>
                  <a:pt x="16170" y="7220"/>
                </a:lnTo>
                <a:lnTo>
                  <a:pt x="12590" y="10800"/>
                </a:lnTo>
                <a:lnTo>
                  <a:pt x="16170" y="14380"/>
                </a:ln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473" name="Group"/>
          <p:cNvGrpSpPr/>
          <p:nvPr/>
        </p:nvGrpSpPr>
        <p:grpSpPr>
          <a:xfrm>
            <a:off x="18127266" y="8489399"/>
            <a:ext cx="4448001" cy="1906836"/>
            <a:chOff x="0" y="0"/>
            <a:chExt cx="4447998" cy="1906833"/>
          </a:xfrm>
        </p:grpSpPr>
        <p:sp>
          <p:nvSpPr>
            <p:cNvPr id="471" name="Rectangle 5"/>
            <p:cNvSpPr txBox="1"/>
            <p:nvPr/>
          </p:nvSpPr>
          <p:spPr>
            <a:xfrm>
              <a:off x="0" y="768064"/>
              <a:ext cx="4447998" cy="11387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Calculate the result and prepare it.</a:t>
              </a:r>
              <a:endParaRPr dirty="0"/>
            </a:p>
          </p:txBody>
        </p:sp>
        <p:sp>
          <p:nvSpPr>
            <p:cNvPr id="472" name="Demo Title text"/>
            <p:cNvSpPr txBox="1"/>
            <p:nvPr/>
          </p:nvSpPr>
          <p:spPr>
            <a:xfrm>
              <a:off x="4547" y="0"/>
              <a:ext cx="3345362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Calculation</a:t>
              </a:r>
              <a:endParaRPr dirty="0"/>
            </a:p>
          </p:txBody>
        </p:sp>
      </p:grpSp>
      <p:sp>
        <p:nvSpPr>
          <p:cNvPr id="31" name="Rounded Rectangle">
            <a:extLst>
              <a:ext uri="{FF2B5EF4-FFF2-40B4-BE49-F238E27FC236}">
                <a16:creationId xmlns:a16="http://schemas.microsoft.com/office/drawing/2014/main" id="{27CF135E-13A8-4FBA-8010-71B6E95A58BA}"/>
              </a:ext>
            </a:extLst>
          </p:cNvPr>
          <p:cNvSpPr/>
          <p:nvPr/>
        </p:nvSpPr>
        <p:spPr>
          <a:xfrm>
            <a:off x="12678771" y="1623538"/>
            <a:ext cx="3931920" cy="731520"/>
          </a:xfrm>
          <a:prstGeom prst="roundRect">
            <a:avLst>
              <a:gd name="adj" fmla="val 10262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2" name="Text Box 3">
            <a:extLst>
              <a:ext uri="{FF2B5EF4-FFF2-40B4-BE49-F238E27FC236}">
                <a16:creationId xmlns:a16="http://schemas.microsoft.com/office/drawing/2014/main" id="{6D1DB286-B573-4420-993E-E29C0EB4BC9A}"/>
              </a:ext>
            </a:extLst>
          </p:cNvPr>
          <p:cNvSpPr txBox="1"/>
          <p:nvPr/>
        </p:nvSpPr>
        <p:spPr>
          <a:xfrm>
            <a:off x="14033310" y="1732249"/>
            <a:ext cx="2257796" cy="5386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/>
          <a:p>
            <a:pPr>
              <a:defRPr sz="8800" b="0">
                <a:solidFill>
                  <a:srgbClr val="FFFFFF"/>
                </a:solidFill>
              </a:defRPr>
            </a:pPr>
            <a:r>
              <a:rPr lang="en-US" sz="3000" dirty="0"/>
              <a:t>USER</a:t>
            </a:r>
            <a:endParaRPr sz="3000" dirty="0"/>
          </a:p>
        </p:txBody>
      </p:sp>
      <p:sp>
        <p:nvSpPr>
          <p:cNvPr id="33" name="Rounded Rectangle">
            <a:extLst>
              <a:ext uri="{FF2B5EF4-FFF2-40B4-BE49-F238E27FC236}">
                <a16:creationId xmlns:a16="http://schemas.microsoft.com/office/drawing/2014/main" id="{05A5B307-9D75-4C2D-A3A2-191CAF40AD8C}"/>
              </a:ext>
            </a:extLst>
          </p:cNvPr>
          <p:cNvSpPr/>
          <p:nvPr/>
        </p:nvSpPr>
        <p:spPr>
          <a:xfrm>
            <a:off x="17838535" y="1623538"/>
            <a:ext cx="3931920" cy="731520"/>
          </a:xfrm>
          <a:prstGeom prst="roundRect">
            <a:avLst>
              <a:gd name="adj" fmla="val 10262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" name="Text Box 3">
            <a:extLst>
              <a:ext uri="{FF2B5EF4-FFF2-40B4-BE49-F238E27FC236}">
                <a16:creationId xmlns:a16="http://schemas.microsoft.com/office/drawing/2014/main" id="{0AF3AD32-A01C-41AC-8238-AC44CA08A80E}"/>
              </a:ext>
            </a:extLst>
          </p:cNvPr>
          <p:cNvSpPr txBox="1"/>
          <p:nvPr/>
        </p:nvSpPr>
        <p:spPr>
          <a:xfrm>
            <a:off x="19028888" y="1719993"/>
            <a:ext cx="2257796" cy="5386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/>
          <a:p>
            <a:pPr>
              <a:defRPr sz="8800" b="0">
                <a:solidFill>
                  <a:srgbClr val="FFFFFF"/>
                </a:solidFill>
              </a:defRPr>
            </a:pPr>
            <a:r>
              <a:rPr lang="en-US" sz="3000" dirty="0"/>
              <a:t>SYSTEM</a:t>
            </a:r>
            <a:endParaRPr sz="3000"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 Box 3"/>
          <p:cNvSpPr txBox="1"/>
          <p:nvPr/>
        </p:nvSpPr>
        <p:spPr>
          <a:xfrm>
            <a:off x="1121229" y="1083831"/>
            <a:ext cx="8515998" cy="1431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000100"/>
                </a:solidFill>
              </a:defRPr>
            </a:pPr>
            <a:r>
              <a:rPr lang="en-US" dirty="0"/>
              <a:t>Convert Data II</a:t>
            </a:r>
            <a:endParaRPr dirty="0"/>
          </a:p>
        </p:txBody>
      </p:sp>
      <p:grpSp>
        <p:nvGrpSpPr>
          <p:cNvPr id="114" name="Group"/>
          <p:cNvGrpSpPr/>
          <p:nvPr/>
        </p:nvGrpSpPr>
        <p:grpSpPr>
          <a:xfrm>
            <a:off x="886744" y="12186591"/>
            <a:ext cx="3826276" cy="791205"/>
            <a:chOff x="0" y="0"/>
            <a:chExt cx="3826275" cy="791203"/>
          </a:xfrm>
        </p:grpSpPr>
        <p:sp>
          <p:nvSpPr>
            <p:cNvPr id="111" name="Shape"/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12" name="Text Box 3"/>
            <p:cNvSpPr txBox="1"/>
            <p:nvPr/>
          </p:nvSpPr>
          <p:spPr>
            <a:xfrm>
              <a:off x="1017963" y="0"/>
              <a:ext cx="2736306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t>Social Network</a:t>
              </a:r>
            </a:p>
          </p:txBody>
        </p:sp>
        <p:sp>
          <p:nvSpPr>
            <p:cNvPr id="113" name="Text Box 3"/>
            <p:cNvSpPr txBox="1"/>
            <p:nvPr/>
          </p:nvSpPr>
          <p:spPr>
            <a:xfrm>
              <a:off x="1029480" y="468479"/>
              <a:ext cx="2796796" cy="317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sz="1600" b="0">
                  <a:solidFill>
                    <a:srgbClr val="6E7985"/>
                  </a:solidFill>
                </a:defRPr>
              </a:lvl1pPr>
            </a:lstStyle>
            <a:p>
              <a:r>
                <a:t>Analytics and Planning</a:t>
              </a:r>
            </a:p>
          </p:txBody>
        </p:sp>
      </p:grpSp>
      <p:sp>
        <p:nvSpPr>
          <p:cNvPr id="13" name="Rectangle 5">
            <a:extLst>
              <a:ext uri="{FF2B5EF4-FFF2-40B4-BE49-F238E27FC236}">
                <a16:creationId xmlns:a16="http://schemas.microsoft.com/office/drawing/2014/main" id="{13978DEB-4A0D-4665-8FCA-A91D26C4DD19}"/>
              </a:ext>
            </a:extLst>
          </p:cNvPr>
          <p:cNvSpPr txBox="1"/>
          <p:nvPr/>
        </p:nvSpPr>
        <p:spPr>
          <a:xfrm>
            <a:off x="2874890" y="4883612"/>
            <a:ext cx="11288485" cy="1692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697987"/>
                </a:solidFill>
              </a:defRPr>
            </a:lvl1pPr>
          </a:lstStyle>
          <a:p>
            <a:r>
              <a:rPr lang="en-US" dirty="0"/>
              <a:t>[[1, 0.42857142857142855, 1, 0.0, 0, 45, 0, 0, 3, 84, 787],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]</a:t>
            </a:r>
            <a:endParaRPr dirty="0"/>
          </a:p>
        </p:txBody>
      </p:sp>
      <p:sp>
        <p:nvSpPr>
          <p:cNvPr id="19" name="Demo Title text">
            <a:extLst>
              <a:ext uri="{FF2B5EF4-FFF2-40B4-BE49-F238E27FC236}">
                <a16:creationId xmlns:a16="http://schemas.microsoft.com/office/drawing/2014/main" id="{A4A5370E-6D6B-4EC4-8159-8039C921DDBC}"/>
              </a:ext>
            </a:extLst>
          </p:cNvPr>
          <p:cNvSpPr txBox="1"/>
          <p:nvPr/>
        </p:nvSpPr>
        <p:spPr>
          <a:xfrm>
            <a:off x="3285966" y="3809805"/>
            <a:ext cx="334536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List Sample </a:t>
            </a:r>
            <a:endParaRPr dirty="0"/>
          </a:p>
        </p:txBody>
      </p:sp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63E17283-C18C-46A9-B2B5-D8CCA7BC0747}"/>
              </a:ext>
            </a:extLst>
          </p:cNvPr>
          <p:cNvSpPr/>
          <p:nvPr/>
        </p:nvSpPr>
        <p:spPr>
          <a:xfrm>
            <a:off x="1384134" y="2706704"/>
            <a:ext cx="2981511" cy="24040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" name="Rounded Rectangle">
            <a:extLst>
              <a:ext uri="{FF2B5EF4-FFF2-40B4-BE49-F238E27FC236}">
                <a16:creationId xmlns:a16="http://schemas.microsoft.com/office/drawing/2014/main" id="{7E0A5948-9916-4826-B9AD-DC1CCF7D8F29}"/>
              </a:ext>
            </a:extLst>
          </p:cNvPr>
          <p:cNvSpPr/>
          <p:nvPr/>
        </p:nvSpPr>
        <p:spPr>
          <a:xfrm>
            <a:off x="2874890" y="4614722"/>
            <a:ext cx="2981511" cy="24040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" name="Demo Title text">
            <a:extLst>
              <a:ext uri="{FF2B5EF4-FFF2-40B4-BE49-F238E27FC236}">
                <a16:creationId xmlns:a16="http://schemas.microsoft.com/office/drawing/2014/main" id="{A4F057DF-DFA1-4D23-9F36-196F2160E44B}"/>
              </a:ext>
            </a:extLst>
          </p:cNvPr>
          <p:cNvSpPr txBox="1"/>
          <p:nvPr/>
        </p:nvSpPr>
        <p:spPr>
          <a:xfrm>
            <a:off x="3382853" y="7512741"/>
            <a:ext cx="334536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 err="1"/>
              <a:t>Dataframe</a:t>
            </a:r>
            <a:r>
              <a:rPr lang="en-US" dirty="0"/>
              <a:t> Sample </a:t>
            </a:r>
            <a:endParaRPr dirty="0"/>
          </a:p>
        </p:txBody>
      </p:sp>
      <p:sp>
        <p:nvSpPr>
          <p:cNvPr id="18" name="Rounded Rectangle">
            <a:extLst>
              <a:ext uri="{FF2B5EF4-FFF2-40B4-BE49-F238E27FC236}">
                <a16:creationId xmlns:a16="http://schemas.microsoft.com/office/drawing/2014/main" id="{BC7D854B-242D-4315-B0B2-CA2631359781}"/>
              </a:ext>
            </a:extLst>
          </p:cNvPr>
          <p:cNvSpPr/>
          <p:nvPr/>
        </p:nvSpPr>
        <p:spPr>
          <a:xfrm>
            <a:off x="2971777" y="8317658"/>
            <a:ext cx="2981511" cy="240404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4E5EFAA-9F9C-4FA9-98FD-EDFE065C8D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3296462"/>
              </p:ext>
            </p:extLst>
          </p:nvPr>
        </p:nvGraphicFramePr>
        <p:xfrm>
          <a:off x="1916224" y="8817846"/>
          <a:ext cx="21005796" cy="1554480"/>
        </p:xfrm>
        <a:graphic>
          <a:graphicData uri="http://schemas.openxmlformats.org/drawingml/2006/table">
            <a:tbl>
              <a:tblPr/>
              <a:tblGrid>
                <a:gridCol w="1500414">
                  <a:extLst>
                    <a:ext uri="{9D8B030D-6E8A-4147-A177-3AD203B41FA5}">
                      <a16:colId xmlns:a16="http://schemas.microsoft.com/office/drawing/2014/main" val="2892199490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353376816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21480113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113206436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2436398279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6719025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974746010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2660668872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805748743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3639351873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3137206127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3429924544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1288190385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305589975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profile pic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nums/length username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fullname words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nums/length fullname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name==username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description length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external URL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private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#posts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#followers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#follows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High_followers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High_follows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 err="1">
                          <a:effectLst/>
                        </a:rPr>
                        <a:t>High_posts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55752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06B6665-2BBA-485D-8149-E61A345A90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6426400"/>
              </p:ext>
            </p:extLst>
          </p:nvPr>
        </p:nvGraphicFramePr>
        <p:xfrm>
          <a:off x="2034790" y="10497264"/>
          <a:ext cx="21005796" cy="457200"/>
        </p:xfrm>
        <a:graphic>
          <a:graphicData uri="http://schemas.openxmlformats.org/drawingml/2006/table">
            <a:tbl>
              <a:tblPr/>
              <a:tblGrid>
                <a:gridCol w="1500414">
                  <a:extLst>
                    <a:ext uri="{9D8B030D-6E8A-4147-A177-3AD203B41FA5}">
                      <a16:colId xmlns:a16="http://schemas.microsoft.com/office/drawing/2014/main" val="3148190303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963893321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1265121159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3249557128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2645519840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3726071847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1985327036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2824257768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1700527874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117458022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901793069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3236055476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4206554484"/>
                    </a:ext>
                  </a:extLst>
                </a:gridCol>
                <a:gridCol w="1500414">
                  <a:extLst>
                    <a:ext uri="{9D8B030D-6E8A-4147-A177-3AD203B41FA5}">
                      <a16:colId xmlns:a16="http://schemas.microsoft.com/office/drawing/2014/main" val="339688654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0.428571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84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787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5029285"/>
                  </a:ext>
                </a:extLst>
              </a:tr>
            </a:tbl>
          </a:graphicData>
        </a:graphic>
      </p:graphicFrame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48905D4-C477-47D3-8942-579D737E3760}"/>
              </a:ext>
            </a:extLst>
          </p:cNvPr>
          <p:cNvSpPr/>
          <p:nvPr/>
        </p:nvSpPr>
        <p:spPr>
          <a:xfrm>
            <a:off x="507547" y="11103429"/>
            <a:ext cx="5530626" cy="2481942"/>
          </a:xfrm>
          <a:prstGeom prst="round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23" name="Group">
            <a:extLst>
              <a:ext uri="{FF2B5EF4-FFF2-40B4-BE49-F238E27FC236}">
                <a16:creationId xmlns:a16="http://schemas.microsoft.com/office/drawing/2014/main" id="{9CCD6923-7230-4598-BD75-142A7016E29A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24" name="Shape">
              <a:extLst>
                <a:ext uri="{FF2B5EF4-FFF2-40B4-BE49-F238E27FC236}">
                  <a16:creationId xmlns:a16="http://schemas.microsoft.com/office/drawing/2014/main" id="{EE32181F-4E4E-42DE-A820-84BD5D2D4A31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5" name="Text Box 3">
              <a:extLst>
                <a:ext uri="{FF2B5EF4-FFF2-40B4-BE49-F238E27FC236}">
                  <a16:creationId xmlns:a16="http://schemas.microsoft.com/office/drawing/2014/main" id="{4D3B2F04-2545-43DE-87F8-85ACFFED0D03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209205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Rounded Rectangle 4"/>
          <p:cNvSpPr/>
          <p:nvPr/>
        </p:nvSpPr>
        <p:spPr>
          <a:xfrm>
            <a:off x="16061569" y="1189058"/>
            <a:ext cx="5328001" cy="10728001"/>
          </a:xfrm>
          <a:prstGeom prst="roundRect">
            <a:avLst>
              <a:gd name="adj" fmla="val 1623"/>
            </a:avLst>
          </a:prstGeom>
          <a:ln w="12700">
            <a:solidFill>
              <a:srgbClr val="D8DBD8"/>
            </a:solidFill>
            <a:miter lim="400000"/>
          </a:ln>
        </p:spPr>
        <p:txBody>
          <a:bodyPr lIns="38100" tIns="38100" rIns="38100" bIns="38100" anchor="ctr"/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sp>
        <p:nvSpPr>
          <p:cNvPr id="194" name="Text Box 3"/>
          <p:cNvSpPr txBox="1"/>
          <p:nvPr/>
        </p:nvSpPr>
        <p:spPr>
          <a:xfrm>
            <a:off x="1427942" y="763659"/>
            <a:ext cx="9432926" cy="1431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000100"/>
                </a:solidFill>
              </a:defRPr>
            </a:pPr>
            <a:r>
              <a:rPr lang="en-US" dirty="0"/>
              <a:t>Selected Account</a:t>
            </a:r>
          </a:p>
        </p:txBody>
      </p:sp>
      <p:sp>
        <p:nvSpPr>
          <p:cNvPr id="58" name="Rounded Rectangle">
            <a:extLst>
              <a:ext uri="{FF2B5EF4-FFF2-40B4-BE49-F238E27FC236}">
                <a16:creationId xmlns:a16="http://schemas.microsoft.com/office/drawing/2014/main" id="{7243BB53-D885-4B8F-B366-047C546E86E5}"/>
              </a:ext>
            </a:extLst>
          </p:cNvPr>
          <p:cNvSpPr/>
          <p:nvPr/>
        </p:nvSpPr>
        <p:spPr>
          <a:xfrm>
            <a:off x="1503674" y="3641373"/>
            <a:ext cx="2981511" cy="24040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9" name="Rounded Rectangle 13">
            <a:extLst>
              <a:ext uri="{FF2B5EF4-FFF2-40B4-BE49-F238E27FC236}">
                <a16:creationId xmlns:a16="http://schemas.microsoft.com/office/drawing/2014/main" id="{8A359202-0B3B-494A-821C-D84379E39843}"/>
              </a:ext>
            </a:extLst>
          </p:cNvPr>
          <p:cNvSpPr/>
          <p:nvPr/>
        </p:nvSpPr>
        <p:spPr>
          <a:xfrm>
            <a:off x="16061569" y="1189058"/>
            <a:ext cx="5328001" cy="1440001"/>
          </a:xfrm>
          <a:prstGeom prst="roundRect">
            <a:avLst>
              <a:gd name="adj" fmla="val 5738"/>
            </a:avLst>
          </a:pr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sp>
        <p:nvSpPr>
          <p:cNvPr id="60" name="Shape">
            <a:extLst>
              <a:ext uri="{FF2B5EF4-FFF2-40B4-BE49-F238E27FC236}">
                <a16:creationId xmlns:a16="http://schemas.microsoft.com/office/drawing/2014/main" id="{C42B61CA-6A24-447B-875D-6CE30C183C91}"/>
              </a:ext>
            </a:extLst>
          </p:cNvPr>
          <p:cNvSpPr/>
          <p:nvPr/>
        </p:nvSpPr>
        <p:spPr>
          <a:xfrm>
            <a:off x="17854132" y="1765111"/>
            <a:ext cx="1742885" cy="4894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476" extrusionOk="0">
                <a:moveTo>
                  <a:pt x="1309" y="0"/>
                </a:moveTo>
                <a:cubicBezTo>
                  <a:pt x="1237" y="-5"/>
                  <a:pt x="1164" y="30"/>
                  <a:pt x="1093" y="117"/>
                </a:cubicBezTo>
                <a:cubicBezTo>
                  <a:pt x="1047" y="174"/>
                  <a:pt x="1004" y="247"/>
                  <a:pt x="964" y="335"/>
                </a:cubicBezTo>
                <a:cubicBezTo>
                  <a:pt x="887" y="504"/>
                  <a:pt x="819" y="722"/>
                  <a:pt x="753" y="939"/>
                </a:cubicBezTo>
                <a:cubicBezTo>
                  <a:pt x="629" y="1343"/>
                  <a:pt x="504" y="1763"/>
                  <a:pt x="395" y="2219"/>
                </a:cubicBezTo>
                <a:cubicBezTo>
                  <a:pt x="101" y="3453"/>
                  <a:pt x="-98" y="5078"/>
                  <a:pt x="50" y="6698"/>
                </a:cubicBezTo>
                <a:cubicBezTo>
                  <a:pt x="115" y="7400"/>
                  <a:pt x="248" y="7997"/>
                  <a:pt x="427" y="8372"/>
                </a:cubicBezTo>
                <a:cubicBezTo>
                  <a:pt x="476" y="8477"/>
                  <a:pt x="526" y="8563"/>
                  <a:pt x="579" y="8626"/>
                </a:cubicBezTo>
                <a:cubicBezTo>
                  <a:pt x="625" y="8683"/>
                  <a:pt x="680" y="8693"/>
                  <a:pt x="700" y="8544"/>
                </a:cubicBezTo>
                <a:cubicBezTo>
                  <a:pt x="707" y="8488"/>
                  <a:pt x="705" y="8424"/>
                  <a:pt x="694" y="8376"/>
                </a:cubicBezTo>
                <a:cubicBezTo>
                  <a:pt x="618" y="7931"/>
                  <a:pt x="563" y="7445"/>
                  <a:pt x="532" y="6937"/>
                </a:cubicBezTo>
                <a:cubicBezTo>
                  <a:pt x="468" y="5908"/>
                  <a:pt x="498" y="4861"/>
                  <a:pt x="589" y="3898"/>
                </a:cubicBezTo>
                <a:cubicBezTo>
                  <a:pt x="681" y="2931"/>
                  <a:pt x="835" y="2035"/>
                  <a:pt x="1045" y="1291"/>
                </a:cubicBezTo>
                <a:cubicBezTo>
                  <a:pt x="1059" y="1246"/>
                  <a:pt x="1079" y="1236"/>
                  <a:pt x="1095" y="1264"/>
                </a:cubicBezTo>
                <a:cubicBezTo>
                  <a:pt x="1111" y="1292"/>
                  <a:pt x="1121" y="1351"/>
                  <a:pt x="1120" y="1415"/>
                </a:cubicBezTo>
                <a:lnTo>
                  <a:pt x="1114" y="13906"/>
                </a:lnTo>
                <a:cubicBezTo>
                  <a:pt x="1108" y="14287"/>
                  <a:pt x="1092" y="14665"/>
                  <a:pt x="1067" y="15036"/>
                </a:cubicBezTo>
                <a:cubicBezTo>
                  <a:pt x="1041" y="15420"/>
                  <a:pt x="1006" y="15795"/>
                  <a:pt x="961" y="16157"/>
                </a:cubicBezTo>
                <a:cubicBezTo>
                  <a:pt x="950" y="16222"/>
                  <a:pt x="954" y="16305"/>
                  <a:pt x="970" y="16354"/>
                </a:cubicBezTo>
                <a:cubicBezTo>
                  <a:pt x="983" y="16395"/>
                  <a:pt x="1000" y="16405"/>
                  <a:pt x="1016" y="16401"/>
                </a:cubicBezTo>
                <a:cubicBezTo>
                  <a:pt x="1029" y="16397"/>
                  <a:pt x="1042" y="16384"/>
                  <a:pt x="1055" y="16361"/>
                </a:cubicBezTo>
                <a:cubicBezTo>
                  <a:pt x="1238" y="16098"/>
                  <a:pt x="1393" y="15639"/>
                  <a:pt x="1499" y="15048"/>
                </a:cubicBezTo>
                <a:cubicBezTo>
                  <a:pt x="1593" y="14528"/>
                  <a:pt x="1645" y="13927"/>
                  <a:pt x="1649" y="13310"/>
                </a:cubicBezTo>
                <a:lnTo>
                  <a:pt x="1657" y="953"/>
                </a:lnTo>
                <a:cubicBezTo>
                  <a:pt x="1657" y="796"/>
                  <a:pt x="1645" y="641"/>
                  <a:pt x="1621" y="508"/>
                </a:cubicBezTo>
                <a:cubicBezTo>
                  <a:pt x="1554" y="135"/>
                  <a:pt x="1429" y="9"/>
                  <a:pt x="1309" y="0"/>
                </a:cubicBezTo>
                <a:close/>
                <a:moveTo>
                  <a:pt x="7106" y="12"/>
                </a:moveTo>
                <a:cubicBezTo>
                  <a:pt x="7070" y="15"/>
                  <a:pt x="7035" y="65"/>
                  <a:pt x="7009" y="158"/>
                </a:cubicBezTo>
                <a:cubicBezTo>
                  <a:pt x="6985" y="244"/>
                  <a:pt x="6971" y="359"/>
                  <a:pt x="6969" y="479"/>
                </a:cubicBezTo>
                <a:lnTo>
                  <a:pt x="6969" y="3091"/>
                </a:lnTo>
                <a:cubicBezTo>
                  <a:pt x="6890" y="3087"/>
                  <a:pt x="6810" y="3081"/>
                  <a:pt x="6731" y="3074"/>
                </a:cubicBezTo>
                <a:cubicBezTo>
                  <a:pt x="6642" y="3065"/>
                  <a:pt x="6553" y="3054"/>
                  <a:pt x="6464" y="3041"/>
                </a:cubicBezTo>
                <a:cubicBezTo>
                  <a:pt x="6434" y="3048"/>
                  <a:pt x="6405" y="3081"/>
                  <a:pt x="6379" y="3135"/>
                </a:cubicBezTo>
                <a:cubicBezTo>
                  <a:pt x="6339" y="3218"/>
                  <a:pt x="6309" y="3348"/>
                  <a:pt x="6294" y="3501"/>
                </a:cubicBezTo>
                <a:lnTo>
                  <a:pt x="6238" y="4001"/>
                </a:lnTo>
                <a:cubicBezTo>
                  <a:pt x="6225" y="4144"/>
                  <a:pt x="6237" y="4301"/>
                  <a:pt x="6269" y="4403"/>
                </a:cubicBezTo>
                <a:cubicBezTo>
                  <a:pt x="6284" y="4454"/>
                  <a:pt x="6304" y="4485"/>
                  <a:pt x="6325" y="4495"/>
                </a:cubicBezTo>
                <a:lnTo>
                  <a:pt x="6925" y="4502"/>
                </a:lnTo>
                <a:lnTo>
                  <a:pt x="6923" y="8958"/>
                </a:lnTo>
                <a:cubicBezTo>
                  <a:pt x="6920" y="9606"/>
                  <a:pt x="6872" y="10242"/>
                  <a:pt x="6785" y="10810"/>
                </a:cubicBezTo>
                <a:cubicBezTo>
                  <a:pt x="6705" y="11330"/>
                  <a:pt x="6593" y="11779"/>
                  <a:pt x="6458" y="12126"/>
                </a:cubicBezTo>
                <a:cubicBezTo>
                  <a:pt x="6472" y="11751"/>
                  <a:pt x="6470" y="11371"/>
                  <a:pt x="6451" y="10999"/>
                </a:cubicBezTo>
                <a:cubicBezTo>
                  <a:pt x="6371" y="9375"/>
                  <a:pt x="5774" y="8746"/>
                  <a:pt x="5554" y="7837"/>
                </a:cubicBezTo>
                <a:cubicBezTo>
                  <a:pt x="5645" y="7385"/>
                  <a:pt x="5719" y="6928"/>
                  <a:pt x="5779" y="6454"/>
                </a:cubicBezTo>
                <a:cubicBezTo>
                  <a:pt x="5837" y="6003"/>
                  <a:pt x="5878" y="5448"/>
                  <a:pt x="5773" y="5093"/>
                </a:cubicBezTo>
                <a:cubicBezTo>
                  <a:pt x="5701" y="4851"/>
                  <a:pt x="5602" y="4857"/>
                  <a:pt x="5515" y="4914"/>
                </a:cubicBezTo>
                <a:cubicBezTo>
                  <a:pt x="5416" y="4979"/>
                  <a:pt x="5320" y="5112"/>
                  <a:pt x="5231" y="5330"/>
                </a:cubicBezTo>
                <a:cubicBezTo>
                  <a:pt x="5059" y="5717"/>
                  <a:pt x="4968" y="6427"/>
                  <a:pt x="4997" y="7141"/>
                </a:cubicBezTo>
                <a:cubicBezTo>
                  <a:pt x="5014" y="7575"/>
                  <a:pt x="5077" y="7971"/>
                  <a:pt x="5171" y="8252"/>
                </a:cubicBezTo>
                <a:cubicBezTo>
                  <a:pt x="5019" y="8972"/>
                  <a:pt x="4886" y="9743"/>
                  <a:pt x="4775" y="10553"/>
                </a:cubicBezTo>
                <a:cubicBezTo>
                  <a:pt x="4707" y="11048"/>
                  <a:pt x="4647" y="11561"/>
                  <a:pt x="4551" y="11995"/>
                </a:cubicBezTo>
                <a:cubicBezTo>
                  <a:pt x="4509" y="12186"/>
                  <a:pt x="4462" y="12352"/>
                  <a:pt x="4409" y="12486"/>
                </a:cubicBezTo>
                <a:cubicBezTo>
                  <a:pt x="4385" y="12545"/>
                  <a:pt x="4359" y="12600"/>
                  <a:pt x="4332" y="12635"/>
                </a:cubicBezTo>
                <a:cubicBezTo>
                  <a:pt x="4307" y="12667"/>
                  <a:pt x="4282" y="12683"/>
                  <a:pt x="4255" y="12654"/>
                </a:cubicBezTo>
                <a:cubicBezTo>
                  <a:pt x="4228" y="12625"/>
                  <a:pt x="4208" y="12552"/>
                  <a:pt x="4194" y="12472"/>
                </a:cubicBezTo>
                <a:cubicBezTo>
                  <a:pt x="4174" y="12361"/>
                  <a:pt x="4163" y="12228"/>
                  <a:pt x="4164" y="12088"/>
                </a:cubicBezTo>
                <a:cubicBezTo>
                  <a:pt x="4176" y="11148"/>
                  <a:pt x="4186" y="10207"/>
                  <a:pt x="4192" y="9267"/>
                </a:cubicBezTo>
                <a:cubicBezTo>
                  <a:pt x="4198" y="8371"/>
                  <a:pt x="4202" y="7474"/>
                  <a:pt x="4203" y="6578"/>
                </a:cubicBezTo>
                <a:cubicBezTo>
                  <a:pt x="4199" y="6359"/>
                  <a:pt x="4182" y="6147"/>
                  <a:pt x="4151" y="5956"/>
                </a:cubicBezTo>
                <a:cubicBezTo>
                  <a:pt x="4117" y="5750"/>
                  <a:pt x="4069" y="5576"/>
                  <a:pt x="4012" y="5455"/>
                </a:cubicBezTo>
                <a:lnTo>
                  <a:pt x="3917" y="5223"/>
                </a:lnTo>
                <a:cubicBezTo>
                  <a:pt x="3842" y="5061"/>
                  <a:pt x="3754" y="4987"/>
                  <a:pt x="3667" y="5010"/>
                </a:cubicBezTo>
                <a:cubicBezTo>
                  <a:pt x="3554" y="5041"/>
                  <a:pt x="3449" y="5231"/>
                  <a:pt x="3375" y="5538"/>
                </a:cubicBezTo>
                <a:cubicBezTo>
                  <a:pt x="3217" y="6176"/>
                  <a:pt x="3081" y="6878"/>
                  <a:pt x="2970" y="7630"/>
                </a:cubicBezTo>
                <a:cubicBezTo>
                  <a:pt x="2842" y="8494"/>
                  <a:pt x="2747" y="9415"/>
                  <a:pt x="2688" y="10369"/>
                </a:cubicBezTo>
                <a:cubicBezTo>
                  <a:pt x="2705" y="9591"/>
                  <a:pt x="2715" y="8811"/>
                  <a:pt x="2720" y="8031"/>
                </a:cubicBezTo>
                <a:cubicBezTo>
                  <a:pt x="2725" y="7310"/>
                  <a:pt x="2726" y="6589"/>
                  <a:pt x="2721" y="5869"/>
                </a:cubicBezTo>
                <a:cubicBezTo>
                  <a:pt x="2722" y="5748"/>
                  <a:pt x="2713" y="5630"/>
                  <a:pt x="2694" y="5529"/>
                </a:cubicBezTo>
                <a:cubicBezTo>
                  <a:pt x="2676" y="5435"/>
                  <a:pt x="2652" y="5361"/>
                  <a:pt x="2623" y="5316"/>
                </a:cubicBezTo>
                <a:lnTo>
                  <a:pt x="2364" y="5005"/>
                </a:lnTo>
                <a:cubicBezTo>
                  <a:pt x="2328" y="4967"/>
                  <a:pt x="2289" y="5000"/>
                  <a:pt x="2261" y="5091"/>
                </a:cubicBezTo>
                <a:cubicBezTo>
                  <a:pt x="2239" y="5165"/>
                  <a:pt x="2227" y="5271"/>
                  <a:pt x="2228" y="5380"/>
                </a:cubicBezTo>
                <a:lnTo>
                  <a:pt x="2243" y="13710"/>
                </a:lnTo>
                <a:cubicBezTo>
                  <a:pt x="2247" y="14033"/>
                  <a:pt x="2299" y="14323"/>
                  <a:pt x="2380" y="14469"/>
                </a:cubicBezTo>
                <a:cubicBezTo>
                  <a:pt x="2432" y="14563"/>
                  <a:pt x="2490" y="14588"/>
                  <a:pt x="2543" y="14593"/>
                </a:cubicBezTo>
                <a:cubicBezTo>
                  <a:pt x="2599" y="14598"/>
                  <a:pt x="2656" y="14574"/>
                  <a:pt x="2697" y="14437"/>
                </a:cubicBezTo>
                <a:cubicBezTo>
                  <a:pt x="2715" y="14375"/>
                  <a:pt x="2727" y="14296"/>
                  <a:pt x="2736" y="14213"/>
                </a:cubicBezTo>
                <a:cubicBezTo>
                  <a:pt x="2745" y="14122"/>
                  <a:pt x="2750" y="14025"/>
                  <a:pt x="2750" y="13923"/>
                </a:cubicBezTo>
                <a:cubicBezTo>
                  <a:pt x="2791" y="12368"/>
                  <a:pt x="2910" y="10851"/>
                  <a:pt x="3100" y="9444"/>
                </a:cubicBezTo>
                <a:cubicBezTo>
                  <a:pt x="3172" y="8914"/>
                  <a:pt x="3253" y="8404"/>
                  <a:pt x="3342" y="7909"/>
                </a:cubicBezTo>
                <a:cubicBezTo>
                  <a:pt x="3382" y="7681"/>
                  <a:pt x="3424" y="7458"/>
                  <a:pt x="3474" y="7254"/>
                </a:cubicBezTo>
                <a:cubicBezTo>
                  <a:pt x="3496" y="7164"/>
                  <a:pt x="3519" y="7078"/>
                  <a:pt x="3542" y="6990"/>
                </a:cubicBezTo>
                <a:cubicBezTo>
                  <a:pt x="3561" y="6920"/>
                  <a:pt x="3583" y="6852"/>
                  <a:pt x="3607" y="6882"/>
                </a:cubicBezTo>
                <a:cubicBezTo>
                  <a:pt x="3632" y="6912"/>
                  <a:pt x="3638" y="7014"/>
                  <a:pt x="3639" y="7109"/>
                </a:cubicBezTo>
                <a:cubicBezTo>
                  <a:pt x="3646" y="7555"/>
                  <a:pt x="3632" y="7992"/>
                  <a:pt x="3623" y="8436"/>
                </a:cubicBezTo>
                <a:cubicBezTo>
                  <a:pt x="3616" y="8817"/>
                  <a:pt x="3612" y="9212"/>
                  <a:pt x="3608" y="9596"/>
                </a:cubicBezTo>
                <a:cubicBezTo>
                  <a:pt x="3604" y="10084"/>
                  <a:pt x="3600" y="10570"/>
                  <a:pt x="3602" y="11058"/>
                </a:cubicBezTo>
                <a:cubicBezTo>
                  <a:pt x="3604" y="11741"/>
                  <a:pt x="3619" y="12424"/>
                  <a:pt x="3646" y="13101"/>
                </a:cubicBezTo>
                <a:cubicBezTo>
                  <a:pt x="3659" y="13414"/>
                  <a:pt x="3690" y="13722"/>
                  <a:pt x="3737" y="13978"/>
                </a:cubicBezTo>
                <a:cubicBezTo>
                  <a:pt x="3779" y="14204"/>
                  <a:pt x="3835" y="14396"/>
                  <a:pt x="3912" y="14481"/>
                </a:cubicBezTo>
                <a:cubicBezTo>
                  <a:pt x="4021" y="14602"/>
                  <a:pt x="4136" y="14480"/>
                  <a:pt x="4238" y="14291"/>
                </a:cubicBezTo>
                <a:cubicBezTo>
                  <a:pt x="4335" y="14110"/>
                  <a:pt x="4421" y="13867"/>
                  <a:pt x="4498" y="13592"/>
                </a:cubicBezTo>
                <a:cubicBezTo>
                  <a:pt x="4760" y="12659"/>
                  <a:pt x="4899" y="11402"/>
                  <a:pt x="5095" y="10287"/>
                </a:cubicBezTo>
                <a:cubicBezTo>
                  <a:pt x="5170" y="9855"/>
                  <a:pt x="5255" y="9444"/>
                  <a:pt x="5347" y="9056"/>
                </a:cubicBezTo>
                <a:lnTo>
                  <a:pt x="5772" y="10537"/>
                </a:lnTo>
                <a:cubicBezTo>
                  <a:pt x="5867" y="10875"/>
                  <a:pt x="5928" y="11291"/>
                  <a:pt x="5954" y="11731"/>
                </a:cubicBezTo>
                <a:cubicBezTo>
                  <a:pt x="5977" y="12121"/>
                  <a:pt x="5970" y="12564"/>
                  <a:pt x="5880" y="12840"/>
                </a:cubicBezTo>
                <a:cubicBezTo>
                  <a:pt x="5802" y="13080"/>
                  <a:pt x="5699" y="13081"/>
                  <a:pt x="5607" y="13022"/>
                </a:cubicBezTo>
                <a:cubicBezTo>
                  <a:pt x="5503" y="12955"/>
                  <a:pt x="5403" y="12809"/>
                  <a:pt x="5311" y="12568"/>
                </a:cubicBezTo>
                <a:cubicBezTo>
                  <a:pt x="5271" y="12438"/>
                  <a:pt x="5216" y="12378"/>
                  <a:pt x="5163" y="12404"/>
                </a:cubicBezTo>
                <a:cubicBezTo>
                  <a:pt x="5105" y="12431"/>
                  <a:pt x="5054" y="12551"/>
                  <a:pt x="5026" y="12730"/>
                </a:cubicBezTo>
                <a:lnTo>
                  <a:pt x="4950" y="13243"/>
                </a:lnTo>
                <a:cubicBezTo>
                  <a:pt x="4924" y="13417"/>
                  <a:pt x="4922" y="13623"/>
                  <a:pt x="4945" y="13803"/>
                </a:cubicBezTo>
                <a:cubicBezTo>
                  <a:pt x="4960" y="13930"/>
                  <a:pt x="4988" y="14035"/>
                  <a:pt x="5022" y="14102"/>
                </a:cubicBezTo>
                <a:cubicBezTo>
                  <a:pt x="5459" y="15085"/>
                  <a:pt x="6025" y="14931"/>
                  <a:pt x="6415" y="13724"/>
                </a:cubicBezTo>
                <a:cubicBezTo>
                  <a:pt x="6521" y="13394"/>
                  <a:pt x="6608" y="12999"/>
                  <a:pt x="6685" y="12587"/>
                </a:cubicBezTo>
                <a:cubicBezTo>
                  <a:pt x="6772" y="12129"/>
                  <a:pt x="6847" y="11644"/>
                  <a:pt x="6911" y="11133"/>
                </a:cubicBezTo>
                <a:cubicBezTo>
                  <a:pt x="6916" y="11768"/>
                  <a:pt x="6954" y="12392"/>
                  <a:pt x="7022" y="12979"/>
                </a:cubicBezTo>
                <a:cubicBezTo>
                  <a:pt x="7080" y="13476"/>
                  <a:pt x="7160" y="13945"/>
                  <a:pt x="7282" y="14263"/>
                </a:cubicBezTo>
                <a:cubicBezTo>
                  <a:pt x="7424" y="14634"/>
                  <a:pt x="7608" y="14753"/>
                  <a:pt x="7773" y="14540"/>
                </a:cubicBezTo>
                <a:cubicBezTo>
                  <a:pt x="7930" y="14336"/>
                  <a:pt x="8041" y="13884"/>
                  <a:pt x="8132" y="13415"/>
                </a:cubicBezTo>
                <a:cubicBezTo>
                  <a:pt x="8201" y="13057"/>
                  <a:pt x="8262" y="12672"/>
                  <a:pt x="8313" y="12261"/>
                </a:cubicBezTo>
                <a:cubicBezTo>
                  <a:pt x="8417" y="13406"/>
                  <a:pt x="8585" y="14320"/>
                  <a:pt x="8898" y="14560"/>
                </a:cubicBezTo>
                <a:cubicBezTo>
                  <a:pt x="9283" y="14855"/>
                  <a:pt x="9592" y="13860"/>
                  <a:pt x="9789" y="12733"/>
                </a:cubicBezTo>
                <a:cubicBezTo>
                  <a:pt x="9820" y="13567"/>
                  <a:pt x="9988" y="14254"/>
                  <a:pt x="10215" y="14481"/>
                </a:cubicBezTo>
                <a:cubicBezTo>
                  <a:pt x="10520" y="14786"/>
                  <a:pt x="10789" y="14091"/>
                  <a:pt x="10954" y="13166"/>
                </a:cubicBezTo>
                <a:cubicBezTo>
                  <a:pt x="11069" y="13961"/>
                  <a:pt x="11287" y="14498"/>
                  <a:pt x="11537" y="14598"/>
                </a:cubicBezTo>
                <a:cubicBezTo>
                  <a:pt x="11848" y="14723"/>
                  <a:pt x="12116" y="14067"/>
                  <a:pt x="12296" y="13180"/>
                </a:cubicBezTo>
                <a:lnTo>
                  <a:pt x="12320" y="14064"/>
                </a:lnTo>
                <a:lnTo>
                  <a:pt x="11492" y="16686"/>
                </a:lnTo>
                <a:cubicBezTo>
                  <a:pt x="11364" y="17086"/>
                  <a:pt x="11269" y="17574"/>
                  <a:pt x="11207" y="18104"/>
                </a:cubicBezTo>
                <a:cubicBezTo>
                  <a:pt x="11134" y="18739"/>
                  <a:pt x="11105" y="19465"/>
                  <a:pt x="11180" y="20147"/>
                </a:cubicBezTo>
                <a:cubicBezTo>
                  <a:pt x="11253" y="20819"/>
                  <a:pt x="11421" y="21306"/>
                  <a:pt x="11621" y="21426"/>
                </a:cubicBezTo>
                <a:cubicBezTo>
                  <a:pt x="11895" y="21595"/>
                  <a:pt x="12176" y="21329"/>
                  <a:pt x="12390" y="20700"/>
                </a:cubicBezTo>
                <a:cubicBezTo>
                  <a:pt x="12611" y="20052"/>
                  <a:pt x="12739" y="19084"/>
                  <a:pt x="12738" y="18065"/>
                </a:cubicBezTo>
                <a:lnTo>
                  <a:pt x="12789" y="13623"/>
                </a:lnTo>
                <a:cubicBezTo>
                  <a:pt x="13023" y="12664"/>
                  <a:pt x="13230" y="11625"/>
                  <a:pt x="13407" y="10522"/>
                </a:cubicBezTo>
                <a:cubicBezTo>
                  <a:pt x="13574" y="9478"/>
                  <a:pt x="13714" y="8382"/>
                  <a:pt x="13824" y="7246"/>
                </a:cubicBezTo>
                <a:lnTo>
                  <a:pt x="14263" y="7229"/>
                </a:lnTo>
                <a:cubicBezTo>
                  <a:pt x="14216" y="8275"/>
                  <a:pt x="14132" y="9507"/>
                  <a:pt x="14135" y="10633"/>
                </a:cubicBezTo>
                <a:cubicBezTo>
                  <a:pt x="14141" y="12670"/>
                  <a:pt x="14431" y="14640"/>
                  <a:pt x="14929" y="14500"/>
                </a:cubicBezTo>
                <a:cubicBezTo>
                  <a:pt x="15001" y="14480"/>
                  <a:pt x="15070" y="14399"/>
                  <a:pt x="15134" y="14285"/>
                </a:cubicBezTo>
                <a:cubicBezTo>
                  <a:pt x="15267" y="14053"/>
                  <a:pt x="15373" y="13668"/>
                  <a:pt x="15432" y="13188"/>
                </a:cubicBezTo>
                <a:cubicBezTo>
                  <a:pt x="15526" y="13800"/>
                  <a:pt x="15684" y="14254"/>
                  <a:pt x="15871" y="14452"/>
                </a:cubicBezTo>
                <a:cubicBezTo>
                  <a:pt x="16263" y="14864"/>
                  <a:pt x="16600" y="13891"/>
                  <a:pt x="16829" y="12800"/>
                </a:cubicBezTo>
                <a:cubicBezTo>
                  <a:pt x="16864" y="13650"/>
                  <a:pt x="17045" y="14328"/>
                  <a:pt x="17282" y="14495"/>
                </a:cubicBezTo>
                <a:cubicBezTo>
                  <a:pt x="17558" y="14690"/>
                  <a:pt x="17808" y="14103"/>
                  <a:pt x="17935" y="13214"/>
                </a:cubicBezTo>
                <a:cubicBezTo>
                  <a:pt x="17937" y="13382"/>
                  <a:pt x="17940" y="13549"/>
                  <a:pt x="17942" y="13717"/>
                </a:cubicBezTo>
                <a:cubicBezTo>
                  <a:pt x="17944" y="13850"/>
                  <a:pt x="17946" y="13982"/>
                  <a:pt x="17948" y="14115"/>
                </a:cubicBezTo>
                <a:cubicBezTo>
                  <a:pt x="18025" y="14297"/>
                  <a:pt x="18110" y="14434"/>
                  <a:pt x="18199" y="14522"/>
                </a:cubicBezTo>
                <a:cubicBezTo>
                  <a:pt x="18283" y="14606"/>
                  <a:pt x="18374" y="14644"/>
                  <a:pt x="18452" y="14507"/>
                </a:cubicBezTo>
                <a:cubicBezTo>
                  <a:pt x="18496" y="14430"/>
                  <a:pt x="18532" y="14301"/>
                  <a:pt x="18553" y="14143"/>
                </a:cubicBezTo>
                <a:cubicBezTo>
                  <a:pt x="18516" y="12836"/>
                  <a:pt x="18548" y="11516"/>
                  <a:pt x="18647" y="10251"/>
                </a:cubicBezTo>
                <a:cubicBezTo>
                  <a:pt x="18731" y="9191"/>
                  <a:pt x="18860" y="8184"/>
                  <a:pt x="19031" y="7266"/>
                </a:cubicBezTo>
                <a:cubicBezTo>
                  <a:pt x="19021" y="8167"/>
                  <a:pt x="19026" y="9069"/>
                  <a:pt x="19049" y="9967"/>
                </a:cubicBezTo>
                <a:cubicBezTo>
                  <a:pt x="19074" y="10933"/>
                  <a:pt x="19118" y="11893"/>
                  <a:pt x="19180" y="12836"/>
                </a:cubicBezTo>
                <a:cubicBezTo>
                  <a:pt x="19212" y="13198"/>
                  <a:pt x="19281" y="13504"/>
                  <a:pt x="19374" y="13693"/>
                </a:cubicBezTo>
                <a:cubicBezTo>
                  <a:pt x="19449" y="13846"/>
                  <a:pt x="19537" y="13912"/>
                  <a:pt x="19618" y="13806"/>
                </a:cubicBezTo>
                <a:cubicBezTo>
                  <a:pt x="19704" y="13693"/>
                  <a:pt x="19763" y="13403"/>
                  <a:pt x="19765" y="13073"/>
                </a:cubicBezTo>
                <a:cubicBezTo>
                  <a:pt x="19783" y="12006"/>
                  <a:pt x="19829" y="10947"/>
                  <a:pt x="19903" y="9911"/>
                </a:cubicBezTo>
                <a:cubicBezTo>
                  <a:pt x="19971" y="8947"/>
                  <a:pt x="20063" y="8008"/>
                  <a:pt x="20178" y="7102"/>
                </a:cubicBezTo>
                <a:cubicBezTo>
                  <a:pt x="20194" y="8304"/>
                  <a:pt x="20149" y="9550"/>
                  <a:pt x="20183" y="10769"/>
                </a:cubicBezTo>
                <a:cubicBezTo>
                  <a:pt x="20211" y="11737"/>
                  <a:pt x="20261" y="12713"/>
                  <a:pt x="20411" y="13528"/>
                </a:cubicBezTo>
                <a:cubicBezTo>
                  <a:pt x="20503" y="14033"/>
                  <a:pt x="20634" y="14454"/>
                  <a:pt x="20800" y="14572"/>
                </a:cubicBezTo>
                <a:cubicBezTo>
                  <a:pt x="20938" y="14670"/>
                  <a:pt x="21080" y="14538"/>
                  <a:pt x="21187" y="14212"/>
                </a:cubicBezTo>
                <a:cubicBezTo>
                  <a:pt x="21289" y="13847"/>
                  <a:pt x="21368" y="13406"/>
                  <a:pt x="21418" y="12922"/>
                </a:cubicBezTo>
                <a:cubicBezTo>
                  <a:pt x="21469" y="12427"/>
                  <a:pt x="21502" y="11613"/>
                  <a:pt x="21474" y="11372"/>
                </a:cubicBezTo>
                <a:cubicBezTo>
                  <a:pt x="21466" y="11255"/>
                  <a:pt x="21441" y="11164"/>
                  <a:pt x="21409" y="11135"/>
                </a:cubicBezTo>
                <a:cubicBezTo>
                  <a:pt x="21385" y="11114"/>
                  <a:pt x="21361" y="11128"/>
                  <a:pt x="21341" y="11174"/>
                </a:cubicBezTo>
                <a:cubicBezTo>
                  <a:pt x="21297" y="11278"/>
                  <a:pt x="21290" y="11486"/>
                  <a:pt x="21288" y="11677"/>
                </a:cubicBezTo>
                <a:cubicBezTo>
                  <a:pt x="21281" y="12430"/>
                  <a:pt x="21209" y="13125"/>
                  <a:pt x="21046" y="13346"/>
                </a:cubicBezTo>
                <a:cubicBezTo>
                  <a:pt x="20998" y="13411"/>
                  <a:pt x="20947" y="13323"/>
                  <a:pt x="20905" y="13235"/>
                </a:cubicBezTo>
                <a:cubicBezTo>
                  <a:pt x="20854" y="13124"/>
                  <a:pt x="20815" y="12952"/>
                  <a:pt x="20784" y="12754"/>
                </a:cubicBezTo>
                <a:cubicBezTo>
                  <a:pt x="20676" y="12071"/>
                  <a:pt x="20671" y="11263"/>
                  <a:pt x="20674" y="10481"/>
                </a:cubicBezTo>
                <a:cubicBezTo>
                  <a:pt x="20678" y="9199"/>
                  <a:pt x="20695" y="7919"/>
                  <a:pt x="20724" y="6642"/>
                </a:cubicBezTo>
                <a:cubicBezTo>
                  <a:pt x="20731" y="6454"/>
                  <a:pt x="20724" y="6264"/>
                  <a:pt x="20703" y="6090"/>
                </a:cubicBezTo>
                <a:cubicBezTo>
                  <a:pt x="20676" y="5867"/>
                  <a:pt x="20628" y="5684"/>
                  <a:pt x="20567" y="5572"/>
                </a:cubicBezTo>
                <a:lnTo>
                  <a:pt x="20244" y="5045"/>
                </a:lnTo>
                <a:cubicBezTo>
                  <a:pt x="20189" y="4978"/>
                  <a:pt x="20130" y="4992"/>
                  <a:pt x="20079" y="5086"/>
                </a:cubicBezTo>
                <a:cubicBezTo>
                  <a:pt x="20041" y="5155"/>
                  <a:pt x="20010" y="5262"/>
                  <a:pt x="19990" y="5395"/>
                </a:cubicBezTo>
                <a:cubicBezTo>
                  <a:pt x="19887" y="6227"/>
                  <a:pt x="19801" y="7086"/>
                  <a:pt x="19733" y="7964"/>
                </a:cubicBezTo>
                <a:cubicBezTo>
                  <a:pt x="19666" y="8833"/>
                  <a:pt x="19617" y="9719"/>
                  <a:pt x="19587" y="10615"/>
                </a:cubicBezTo>
                <a:cubicBezTo>
                  <a:pt x="19550" y="9924"/>
                  <a:pt x="19526" y="9228"/>
                  <a:pt x="19513" y="8527"/>
                </a:cubicBezTo>
                <a:cubicBezTo>
                  <a:pt x="19499" y="7787"/>
                  <a:pt x="19499" y="7044"/>
                  <a:pt x="19511" y="6303"/>
                </a:cubicBezTo>
                <a:cubicBezTo>
                  <a:pt x="19516" y="6139"/>
                  <a:pt x="19507" y="5972"/>
                  <a:pt x="19485" y="5826"/>
                </a:cubicBezTo>
                <a:cubicBezTo>
                  <a:pt x="19457" y="5635"/>
                  <a:pt x="19409" y="5490"/>
                  <a:pt x="19352" y="5419"/>
                </a:cubicBezTo>
                <a:lnTo>
                  <a:pt x="19056" y="5077"/>
                </a:lnTo>
                <a:cubicBezTo>
                  <a:pt x="19018" y="5048"/>
                  <a:pt x="18979" y="5061"/>
                  <a:pt x="18943" y="5115"/>
                </a:cubicBezTo>
                <a:cubicBezTo>
                  <a:pt x="18903" y="5176"/>
                  <a:pt x="18870" y="5286"/>
                  <a:pt x="18851" y="5426"/>
                </a:cubicBezTo>
                <a:lnTo>
                  <a:pt x="18454" y="8760"/>
                </a:lnTo>
                <a:lnTo>
                  <a:pt x="18460" y="5720"/>
                </a:lnTo>
                <a:cubicBezTo>
                  <a:pt x="18459" y="5620"/>
                  <a:pt x="18449" y="5523"/>
                  <a:pt x="18431" y="5445"/>
                </a:cubicBezTo>
                <a:cubicBezTo>
                  <a:pt x="18416" y="5378"/>
                  <a:pt x="18396" y="5327"/>
                  <a:pt x="18374" y="5297"/>
                </a:cubicBezTo>
                <a:lnTo>
                  <a:pt x="18058" y="5069"/>
                </a:lnTo>
                <a:cubicBezTo>
                  <a:pt x="18019" y="5050"/>
                  <a:pt x="17981" y="5099"/>
                  <a:pt x="17954" y="5199"/>
                </a:cubicBezTo>
                <a:cubicBezTo>
                  <a:pt x="17931" y="5288"/>
                  <a:pt x="17919" y="5409"/>
                  <a:pt x="17922" y="5531"/>
                </a:cubicBezTo>
                <a:lnTo>
                  <a:pt x="17922" y="11193"/>
                </a:lnTo>
                <a:cubicBezTo>
                  <a:pt x="17912" y="11510"/>
                  <a:pt x="17889" y="11819"/>
                  <a:pt x="17854" y="12114"/>
                </a:cubicBezTo>
                <a:cubicBezTo>
                  <a:pt x="17820" y="12405"/>
                  <a:pt x="17775" y="12679"/>
                  <a:pt x="17717" y="12919"/>
                </a:cubicBezTo>
                <a:cubicBezTo>
                  <a:pt x="17648" y="13204"/>
                  <a:pt x="17558" y="13440"/>
                  <a:pt x="17455" y="13408"/>
                </a:cubicBezTo>
                <a:cubicBezTo>
                  <a:pt x="17340" y="13374"/>
                  <a:pt x="17254" y="13029"/>
                  <a:pt x="17257" y="12622"/>
                </a:cubicBezTo>
                <a:lnTo>
                  <a:pt x="17254" y="5884"/>
                </a:lnTo>
                <a:cubicBezTo>
                  <a:pt x="17255" y="5814"/>
                  <a:pt x="17252" y="5744"/>
                  <a:pt x="17243" y="5680"/>
                </a:cubicBezTo>
                <a:cubicBezTo>
                  <a:pt x="17229" y="5569"/>
                  <a:pt x="17202" y="5484"/>
                  <a:pt x="17170" y="5445"/>
                </a:cubicBezTo>
                <a:lnTo>
                  <a:pt x="16872" y="5168"/>
                </a:lnTo>
                <a:cubicBezTo>
                  <a:pt x="16837" y="5141"/>
                  <a:pt x="16799" y="5177"/>
                  <a:pt x="16773" y="5266"/>
                </a:cubicBezTo>
                <a:cubicBezTo>
                  <a:pt x="16751" y="5341"/>
                  <a:pt x="16738" y="5447"/>
                  <a:pt x="16739" y="5556"/>
                </a:cubicBezTo>
                <a:lnTo>
                  <a:pt x="16728" y="5970"/>
                </a:lnTo>
                <a:cubicBezTo>
                  <a:pt x="16677" y="5597"/>
                  <a:pt x="16597" y="5287"/>
                  <a:pt x="16496" y="5077"/>
                </a:cubicBezTo>
                <a:cubicBezTo>
                  <a:pt x="16398" y="4874"/>
                  <a:pt x="16286" y="4777"/>
                  <a:pt x="16173" y="4789"/>
                </a:cubicBezTo>
                <a:cubicBezTo>
                  <a:pt x="16022" y="4805"/>
                  <a:pt x="15880" y="5015"/>
                  <a:pt x="15762" y="5347"/>
                </a:cubicBezTo>
                <a:cubicBezTo>
                  <a:pt x="15499" y="6086"/>
                  <a:pt x="15388" y="7211"/>
                  <a:pt x="15330" y="8304"/>
                </a:cubicBezTo>
                <a:cubicBezTo>
                  <a:pt x="15265" y="9543"/>
                  <a:pt x="15264" y="10842"/>
                  <a:pt x="15337" y="12150"/>
                </a:cubicBezTo>
                <a:cubicBezTo>
                  <a:pt x="15323" y="12560"/>
                  <a:pt x="15261" y="12929"/>
                  <a:pt x="15166" y="13166"/>
                </a:cubicBezTo>
                <a:cubicBezTo>
                  <a:pt x="15098" y="13335"/>
                  <a:pt x="15015" y="13427"/>
                  <a:pt x="14937" y="13341"/>
                </a:cubicBezTo>
                <a:cubicBezTo>
                  <a:pt x="14819" y="13213"/>
                  <a:pt x="14769" y="12842"/>
                  <a:pt x="14735" y="12428"/>
                </a:cubicBezTo>
                <a:cubicBezTo>
                  <a:pt x="14700" y="11994"/>
                  <a:pt x="14669" y="11486"/>
                  <a:pt x="14661" y="10984"/>
                </a:cubicBezTo>
                <a:cubicBezTo>
                  <a:pt x="14641" y="9658"/>
                  <a:pt x="14698" y="8340"/>
                  <a:pt x="14831" y="7100"/>
                </a:cubicBezTo>
                <a:cubicBezTo>
                  <a:pt x="14874" y="6711"/>
                  <a:pt x="14846" y="6269"/>
                  <a:pt x="14759" y="5986"/>
                </a:cubicBezTo>
                <a:cubicBezTo>
                  <a:pt x="14688" y="5753"/>
                  <a:pt x="14589" y="5667"/>
                  <a:pt x="14496" y="5759"/>
                </a:cubicBezTo>
                <a:cubicBezTo>
                  <a:pt x="14406" y="5868"/>
                  <a:pt x="14314" y="5951"/>
                  <a:pt x="14220" y="6006"/>
                </a:cubicBezTo>
                <a:cubicBezTo>
                  <a:pt x="14126" y="6062"/>
                  <a:pt x="14030" y="6089"/>
                  <a:pt x="13934" y="6089"/>
                </a:cubicBezTo>
                <a:cubicBezTo>
                  <a:pt x="13993" y="5627"/>
                  <a:pt x="13947" y="5083"/>
                  <a:pt x="13826" y="4816"/>
                </a:cubicBezTo>
                <a:cubicBezTo>
                  <a:pt x="13626" y="4377"/>
                  <a:pt x="13369" y="4833"/>
                  <a:pt x="13275" y="5677"/>
                </a:cubicBezTo>
                <a:cubicBezTo>
                  <a:pt x="13239" y="6005"/>
                  <a:pt x="13230" y="6369"/>
                  <a:pt x="13267" y="6696"/>
                </a:cubicBezTo>
                <a:cubicBezTo>
                  <a:pt x="13301" y="6999"/>
                  <a:pt x="13370" y="7234"/>
                  <a:pt x="13457" y="7340"/>
                </a:cubicBezTo>
                <a:cubicBezTo>
                  <a:pt x="13393" y="8210"/>
                  <a:pt x="13304" y="9054"/>
                  <a:pt x="13191" y="9859"/>
                </a:cubicBezTo>
                <a:cubicBezTo>
                  <a:pt x="13072" y="10711"/>
                  <a:pt x="12928" y="11515"/>
                  <a:pt x="12761" y="12256"/>
                </a:cubicBezTo>
                <a:cubicBezTo>
                  <a:pt x="12750" y="11210"/>
                  <a:pt x="12749" y="10162"/>
                  <a:pt x="12757" y="9116"/>
                </a:cubicBezTo>
                <a:cubicBezTo>
                  <a:pt x="12766" y="8082"/>
                  <a:pt x="12783" y="7049"/>
                  <a:pt x="12811" y="6020"/>
                </a:cubicBezTo>
                <a:cubicBezTo>
                  <a:pt x="12811" y="5939"/>
                  <a:pt x="12806" y="5860"/>
                  <a:pt x="12796" y="5788"/>
                </a:cubicBezTo>
                <a:cubicBezTo>
                  <a:pt x="12783" y="5693"/>
                  <a:pt x="12761" y="5615"/>
                  <a:pt x="12733" y="5568"/>
                </a:cubicBezTo>
                <a:lnTo>
                  <a:pt x="12417" y="5222"/>
                </a:lnTo>
                <a:cubicBezTo>
                  <a:pt x="12385" y="5199"/>
                  <a:pt x="12351" y="5231"/>
                  <a:pt x="12326" y="5307"/>
                </a:cubicBezTo>
                <a:cubicBezTo>
                  <a:pt x="12303" y="5377"/>
                  <a:pt x="12290" y="5476"/>
                  <a:pt x="12289" y="5582"/>
                </a:cubicBezTo>
                <a:lnTo>
                  <a:pt x="12288" y="6037"/>
                </a:lnTo>
                <a:cubicBezTo>
                  <a:pt x="12213" y="5618"/>
                  <a:pt x="12105" y="5285"/>
                  <a:pt x="11978" y="5077"/>
                </a:cubicBezTo>
                <a:cubicBezTo>
                  <a:pt x="11853" y="4873"/>
                  <a:pt x="11714" y="4799"/>
                  <a:pt x="11579" y="4890"/>
                </a:cubicBezTo>
                <a:cubicBezTo>
                  <a:pt x="11319" y="5065"/>
                  <a:pt x="11125" y="5785"/>
                  <a:pt x="11003" y="6624"/>
                </a:cubicBezTo>
                <a:cubicBezTo>
                  <a:pt x="10890" y="7396"/>
                  <a:pt x="10835" y="8237"/>
                  <a:pt x="10812" y="9076"/>
                </a:cubicBezTo>
                <a:cubicBezTo>
                  <a:pt x="10787" y="10031"/>
                  <a:pt x="10804" y="11007"/>
                  <a:pt x="10866" y="11968"/>
                </a:cubicBezTo>
                <a:cubicBezTo>
                  <a:pt x="10816" y="12295"/>
                  <a:pt x="10771" y="12676"/>
                  <a:pt x="10716" y="12962"/>
                </a:cubicBezTo>
                <a:cubicBezTo>
                  <a:pt x="10664" y="13232"/>
                  <a:pt x="10600" y="13425"/>
                  <a:pt x="10495" y="13370"/>
                </a:cubicBezTo>
                <a:cubicBezTo>
                  <a:pt x="10405" y="13323"/>
                  <a:pt x="10334" y="13091"/>
                  <a:pt x="10285" y="12812"/>
                </a:cubicBezTo>
                <a:cubicBezTo>
                  <a:pt x="10202" y="12330"/>
                  <a:pt x="10191" y="11786"/>
                  <a:pt x="10189" y="11229"/>
                </a:cubicBezTo>
                <a:cubicBezTo>
                  <a:pt x="10188" y="10640"/>
                  <a:pt x="10195" y="10020"/>
                  <a:pt x="10205" y="9421"/>
                </a:cubicBezTo>
                <a:cubicBezTo>
                  <a:pt x="10225" y="8284"/>
                  <a:pt x="10246" y="7148"/>
                  <a:pt x="10269" y="6011"/>
                </a:cubicBezTo>
                <a:cubicBezTo>
                  <a:pt x="10273" y="5911"/>
                  <a:pt x="10268" y="5807"/>
                  <a:pt x="10256" y="5714"/>
                </a:cubicBezTo>
                <a:cubicBezTo>
                  <a:pt x="10237" y="5566"/>
                  <a:pt x="10199" y="5456"/>
                  <a:pt x="10155" y="5417"/>
                </a:cubicBezTo>
                <a:lnTo>
                  <a:pt x="9819" y="5179"/>
                </a:lnTo>
                <a:cubicBezTo>
                  <a:pt x="9789" y="5154"/>
                  <a:pt x="9756" y="5183"/>
                  <a:pt x="9733" y="5256"/>
                </a:cubicBezTo>
                <a:cubicBezTo>
                  <a:pt x="9713" y="5316"/>
                  <a:pt x="9701" y="5403"/>
                  <a:pt x="9699" y="5495"/>
                </a:cubicBezTo>
                <a:lnTo>
                  <a:pt x="9699" y="5975"/>
                </a:lnTo>
                <a:cubicBezTo>
                  <a:pt x="9600" y="5287"/>
                  <a:pt x="9405" y="4844"/>
                  <a:pt x="9188" y="4816"/>
                </a:cubicBezTo>
                <a:cubicBezTo>
                  <a:pt x="8987" y="4791"/>
                  <a:pt x="8799" y="5124"/>
                  <a:pt x="8658" y="5632"/>
                </a:cubicBezTo>
                <a:cubicBezTo>
                  <a:pt x="8490" y="6234"/>
                  <a:pt x="8397" y="7030"/>
                  <a:pt x="8335" y="7847"/>
                </a:cubicBezTo>
                <a:cubicBezTo>
                  <a:pt x="8258" y="8868"/>
                  <a:pt x="8228" y="9928"/>
                  <a:pt x="8246" y="10984"/>
                </a:cubicBezTo>
                <a:cubicBezTo>
                  <a:pt x="8191" y="11455"/>
                  <a:pt x="8126" y="11893"/>
                  <a:pt x="8053" y="12304"/>
                </a:cubicBezTo>
                <a:cubicBezTo>
                  <a:pt x="8007" y="12562"/>
                  <a:pt x="7947" y="12808"/>
                  <a:pt x="7886" y="12986"/>
                </a:cubicBezTo>
                <a:cubicBezTo>
                  <a:pt x="7826" y="13158"/>
                  <a:pt x="7760" y="13266"/>
                  <a:pt x="7684" y="13175"/>
                </a:cubicBezTo>
                <a:cubicBezTo>
                  <a:pt x="7609" y="13084"/>
                  <a:pt x="7573" y="12863"/>
                  <a:pt x="7547" y="12622"/>
                </a:cubicBezTo>
                <a:cubicBezTo>
                  <a:pt x="7521" y="12375"/>
                  <a:pt x="7502" y="12093"/>
                  <a:pt x="7490" y="11825"/>
                </a:cubicBezTo>
                <a:cubicBezTo>
                  <a:pt x="7472" y="11407"/>
                  <a:pt x="7464" y="10984"/>
                  <a:pt x="7466" y="10560"/>
                </a:cubicBezTo>
                <a:lnTo>
                  <a:pt x="7525" y="4564"/>
                </a:lnTo>
                <a:lnTo>
                  <a:pt x="8160" y="4585"/>
                </a:lnTo>
                <a:cubicBezTo>
                  <a:pt x="8213" y="4596"/>
                  <a:pt x="8264" y="4536"/>
                  <a:pt x="8305" y="4416"/>
                </a:cubicBezTo>
                <a:cubicBezTo>
                  <a:pt x="8366" y="4235"/>
                  <a:pt x="8377" y="4018"/>
                  <a:pt x="8376" y="3669"/>
                </a:cubicBezTo>
                <a:cubicBezTo>
                  <a:pt x="8378" y="3606"/>
                  <a:pt x="8374" y="3542"/>
                  <a:pt x="8365" y="3487"/>
                </a:cubicBezTo>
                <a:cubicBezTo>
                  <a:pt x="8350" y="3396"/>
                  <a:pt x="8322" y="3341"/>
                  <a:pt x="8293" y="3340"/>
                </a:cubicBezTo>
                <a:lnTo>
                  <a:pt x="7555" y="3244"/>
                </a:lnTo>
                <a:lnTo>
                  <a:pt x="7587" y="953"/>
                </a:lnTo>
                <a:cubicBezTo>
                  <a:pt x="7591" y="853"/>
                  <a:pt x="7585" y="752"/>
                  <a:pt x="7572" y="663"/>
                </a:cubicBezTo>
                <a:cubicBezTo>
                  <a:pt x="7558" y="573"/>
                  <a:pt x="7537" y="501"/>
                  <a:pt x="7511" y="457"/>
                </a:cubicBezTo>
                <a:lnTo>
                  <a:pt x="7142" y="26"/>
                </a:lnTo>
                <a:cubicBezTo>
                  <a:pt x="7130" y="16"/>
                  <a:pt x="7118" y="11"/>
                  <a:pt x="7106" y="12"/>
                </a:cubicBezTo>
                <a:close/>
                <a:moveTo>
                  <a:pt x="11865" y="6332"/>
                </a:moveTo>
                <a:cubicBezTo>
                  <a:pt x="11884" y="6337"/>
                  <a:pt x="11904" y="6348"/>
                  <a:pt x="11923" y="6365"/>
                </a:cubicBezTo>
                <a:cubicBezTo>
                  <a:pt x="12125" y="6542"/>
                  <a:pt x="12240" y="7308"/>
                  <a:pt x="12261" y="8058"/>
                </a:cubicBezTo>
                <a:cubicBezTo>
                  <a:pt x="12338" y="10792"/>
                  <a:pt x="12097" y="13364"/>
                  <a:pt x="11737" y="13314"/>
                </a:cubicBezTo>
                <a:cubicBezTo>
                  <a:pt x="11560" y="13289"/>
                  <a:pt x="11400" y="12333"/>
                  <a:pt x="11361" y="11329"/>
                </a:cubicBezTo>
                <a:cubicBezTo>
                  <a:pt x="11307" y="9965"/>
                  <a:pt x="11296" y="8299"/>
                  <a:pt x="11515" y="7002"/>
                </a:cubicBezTo>
                <a:cubicBezTo>
                  <a:pt x="11588" y="6567"/>
                  <a:pt x="11727" y="6301"/>
                  <a:pt x="11865" y="6332"/>
                </a:cubicBezTo>
                <a:close/>
                <a:moveTo>
                  <a:pt x="16319" y="6393"/>
                </a:moveTo>
                <a:cubicBezTo>
                  <a:pt x="16339" y="6397"/>
                  <a:pt x="16358" y="6408"/>
                  <a:pt x="16378" y="6425"/>
                </a:cubicBezTo>
                <a:cubicBezTo>
                  <a:pt x="16579" y="6602"/>
                  <a:pt x="16695" y="7368"/>
                  <a:pt x="16716" y="8118"/>
                </a:cubicBezTo>
                <a:cubicBezTo>
                  <a:pt x="16793" y="10852"/>
                  <a:pt x="16551" y="13424"/>
                  <a:pt x="16191" y="13374"/>
                </a:cubicBezTo>
                <a:cubicBezTo>
                  <a:pt x="16014" y="13349"/>
                  <a:pt x="15854" y="12393"/>
                  <a:pt x="15815" y="11389"/>
                </a:cubicBezTo>
                <a:cubicBezTo>
                  <a:pt x="15761" y="10025"/>
                  <a:pt x="15750" y="8359"/>
                  <a:pt x="15969" y="7062"/>
                </a:cubicBezTo>
                <a:cubicBezTo>
                  <a:pt x="16043" y="6628"/>
                  <a:pt x="16182" y="6361"/>
                  <a:pt x="16319" y="6393"/>
                </a:cubicBezTo>
                <a:close/>
                <a:moveTo>
                  <a:pt x="9322" y="6429"/>
                </a:moveTo>
                <a:cubicBezTo>
                  <a:pt x="9341" y="6433"/>
                  <a:pt x="9361" y="6444"/>
                  <a:pt x="9380" y="6461"/>
                </a:cubicBezTo>
                <a:cubicBezTo>
                  <a:pt x="9581" y="6638"/>
                  <a:pt x="9697" y="7404"/>
                  <a:pt x="9718" y="8154"/>
                </a:cubicBezTo>
                <a:cubicBezTo>
                  <a:pt x="9795" y="10888"/>
                  <a:pt x="9554" y="13460"/>
                  <a:pt x="9194" y="13410"/>
                </a:cubicBezTo>
                <a:cubicBezTo>
                  <a:pt x="9017" y="13385"/>
                  <a:pt x="8857" y="12429"/>
                  <a:pt x="8818" y="11425"/>
                </a:cubicBezTo>
                <a:cubicBezTo>
                  <a:pt x="8764" y="10061"/>
                  <a:pt x="8753" y="8395"/>
                  <a:pt x="8972" y="7098"/>
                </a:cubicBezTo>
                <a:cubicBezTo>
                  <a:pt x="9045" y="6664"/>
                  <a:pt x="9184" y="6397"/>
                  <a:pt x="9322" y="6429"/>
                </a:cubicBezTo>
                <a:close/>
                <a:moveTo>
                  <a:pt x="12345" y="15259"/>
                </a:moveTo>
                <a:lnTo>
                  <a:pt x="12330" y="18379"/>
                </a:lnTo>
                <a:cubicBezTo>
                  <a:pt x="12326" y="18719"/>
                  <a:pt x="12308" y="19042"/>
                  <a:pt x="12278" y="19344"/>
                </a:cubicBezTo>
                <a:cubicBezTo>
                  <a:pt x="12248" y="19635"/>
                  <a:pt x="12207" y="19910"/>
                  <a:pt x="12145" y="20132"/>
                </a:cubicBezTo>
                <a:cubicBezTo>
                  <a:pt x="12100" y="20297"/>
                  <a:pt x="12043" y="20428"/>
                  <a:pt x="11984" y="20522"/>
                </a:cubicBezTo>
                <a:cubicBezTo>
                  <a:pt x="11917" y="20629"/>
                  <a:pt x="11843" y="20691"/>
                  <a:pt x="11766" y="20623"/>
                </a:cubicBezTo>
                <a:cubicBezTo>
                  <a:pt x="11619" y="20494"/>
                  <a:pt x="11546" y="20018"/>
                  <a:pt x="11526" y="19546"/>
                </a:cubicBezTo>
                <a:cubicBezTo>
                  <a:pt x="11503" y="19043"/>
                  <a:pt x="11535" y="18516"/>
                  <a:pt x="11634" y="18075"/>
                </a:cubicBezTo>
                <a:lnTo>
                  <a:pt x="12345" y="15259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1" name="Straight Connector 10">
            <a:extLst>
              <a:ext uri="{FF2B5EF4-FFF2-40B4-BE49-F238E27FC236}">
                <a16:creationId xmlns:a16="http://schemas.microsoft.com/office/drawing/2014/main" id="{00325716-A5D3-4FCB-9D15-8FDFCFCB6C51}"/>
              </a:ext>
            </a:extLst>
          </p:cNvPr>
          <p:cNvSpPr/>
          <p:nvPr/>
        </p:nvSpPr>
        <p:spPr>
          <a:xfrm>
            <a:off x="17854143" y="2485201"/>
            <a:ext cx="1742855" cy="1"/>
          </a:xfrm>
          <a:prstGeom prst="line">
            <a:avLst/>
          </a:prstGeom>
          <a:blipFill>
            <a:blip r:embed="rId2"/>
          </a:blipFill>
          <a:ln w="19050">
            <a:solidFill>
              <a:srgbClr val="000100"/>
            </a:solidFill>
            <a:miter lim="400000"/>
          </a:ln>
        </p:spPr>
        <p:txBody>
          <a:bodyPr lIns="38100" tIns="38100" rIns="38100" bIns="38100" anchor="ctr"/>
          <a:lstStyle/>
          <a:p>
            <a:pPr>
              <a:defRPr sz="2000" b="0">
                <a:solidFill>
                  <a:srgbClr val="FE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2" name="Shape">
            <a:extLst>
              <a:ext uri="{FF2B5EF4-FFF2-40B4-BE49-F238E27FC236}">
                <a16:creationId xmlns:a16="http://schemas.microsoft.com/office/drawing/2014/main" id="{AE75A8CD-6273-4E0F-9E94-70AC5A515442}"/>
              </a:ext>
            </a:extLst>
          </p:cNvPr>
          <p:cNvSpPr/>
          <p:nvPr/>
        </p:nvSpPr>
        <p:spPr>
          <a:xfrm>
            <a:off x="20573540" y="1679054"/>
            <a:ext cx="536346" cy="5376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2" h="21578" extrusionOk="0">
                <a:moveTo>
                  <a:pt x="20924" y="2"/>
                </a:moveTo>
                <a:cubicBezTo>
                  <a:pt x="20881" y="-1"/>
                  <a:pt x="20838" y="0"/>
                  <a:pt x="20795" y="6"/>
                </a:cubicBezTo>
                <a:cubicBezTo>
                  <a:pt x="20738" y="14"/>
                  <a:pt x="20681" y="30"/>
                  <a:pt x="20626" y="55"/>
                </a:cubicBezTo>
                <a:lnTo>
                  <a:pt x="339" y="8985"/>
                </a:lnTo>
                <a:cubicBezTo>
                  <a:pt x="148" y="9077"/>
                  <a:pt x="19" y="9264"/>
                  <a:pt x="2" y="9476"/>
                </a:cubicBezTo>
                <a:cubicBezTo>
                  <a:pt x="-17" y="9706"/>
                  <a:pt x="97" y="9928"/>
                  <a:pt x="297" y="10046"/>
                </a:cubicBezTo>
                <a:lnTo>
                  <a:pt x="7425" y="14148"/>
                </a:lnTo>
                <a:lnTo>
                  <a:pt x="11624" y="21304"/>
                </a:lnTo>
                <a:cubicBezTo>
                  <a:pt x="11736" y="21493"/>
                  <a:pt x="11949" y="21599"/>
                  <a:pt x="12167" y="21575"/>
                </a:cubicBezTo>
                <a:cubicBezTo>
                  <a:pt x="12360" y="21555"/>
                  <a:pt x="12528" y="21434"/>
                  <a:pt x="12610" y="21258"/>
                </a:cubicBezTo>
                <a:lnTo>
                  <a:pt x="21471" y="897"/>
                </a:lnTo>
                <a:cubicBezTo>
                  <a:pt x="21583" y="632"/>
                  <a:pt x="21507" y="325"/>
                  <a:pt x="21283" y="143"/>
                </a:cubicBezTo>
                <a:cubicBezTo>
                  <a:pt x="21179" y="58"/>
                  <a:pt x="21053" y="10"/>
                  <a:pt x="20924" y="2"/>
                </a:cubicBezTo>
                <a:close/>
                <a:moveTo>
                  <a:pt x="18046" y="2530"/>
                </a:moveTo>
                <a:lnTo>
                  <a:pt x="7713" y="12867"/>
                </a:lnTo>
                <a:lnTo>
                  <a:pt x="1948" y="9541"/>
                </a:lnTo>
                <a:lnTo>
                  <a:pt x="18046" y="2530"/>
                </a:lnTo>
                <a:close/>
                <a:moveTo>
                  <a:pt x="19168" y="3159"/>
                </a:moveTo>
                <a:lnTo>
                  <a:pt x="12005" y="19544"/>
                </a:lnTo>
                <a:lnTo>
                  <a:pt x="8584" y="13745"/>
                </a:lnTo>
                <a:lnTo>
                  <a:pt x="19168" y="3159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3" name="Shape">
            <a:extLst>
              <a:ext uri="{FF2B5EF4-FFF2-40B4-BE49-F238E27FC236}">
                <a16:creationId xmlns:a16="http://schemas.microsoft.com/office/drawing/2014/main" id="{FB35BB51-5F17-4D5A-823A-B2A9EB4EDC96}"/>
              </a:ext>
            </a:extLst>
          </p:cNvPr>
          <p:cNvSpPr/>
          <p:nvPr/>
        </p:nvSpPr>
        <p:spPr>
          <a:xfrm>
            <a:off x="16370592" y="1743990"/>
            <a:ext cx="482624" cy="401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5" extrusionOk="0">
                <a:moveTo>
                  <a:pt x="8090" y="1"/>
                </a:moveTo>
                <a:cubicBezTo>
                  <a:pt x="7963" y="3"/>
                  <a:pt x="7838" y="37"/>
                  <a:pt x="7723" y="101"/>
                </a:cubicBezTo>
                <a:cubicBezTo>
                  <a:pt x="7582" y="180"/>
                  <a:pt x="7460" y="300"/>
                  <a:pt x="7368" y="451"/>
                </a:cubicBezTo>
                <a:lnTo>
                  <a:pt x="5790" y="3288"/>
                </a:lnTo>
                <a:lnTo>
                  <a:pt x="3984" y="3288"/>
                </a:lnTo>
                <a:cubicBezTo>
                  <a:pt x="3410" y="3288"/>
                  <a:pt x="2979" y="3289"/>
                  <a:pt x="2614" y="3318"/>
                </a:cubicBezTo>
                <a:cubicBezTo>
                  <a:pt x="2250" y="3348"/>
                  <a:pt x="1952" y="3406"/>
                  <a:pt x="1646" y="3523"/>
                </a:cubicBezTo>
                <a:cubicBezTo>
                  <a:pt x="1309" y="3670"/>
                  <a:pt x="1008" y="3903"/>
                  <a:pt x="760" y="4201"/>
                </a:cubicBezTo>
                <a:cubicBezTo>
                  <a:pt x="512" y="4498"/>
                  <a:pt x="318" y="4860"/>
                  <a:pt x="195" y="5265"/>
                </a:cubicBezTo>
                <a:cubicBezTo>
                  <a:pt x="98" y="5635"/>
                  <a:pt x="49" y="5995"/>
                  <a:pt x="24" y="6433"/>
                </a:cubicBezTo>
                <a:cubicBezTo>
                  <a:pt x="0" y="6871"/>
                  <a:pt x="0" y="7388"/>
                  <a:pt x="0" y="8075"/>
                </a:cubicBezTo>
                <a:lnTo>
                  <a:pt x="0" y="16787"/>
                </a:lnTo>
                <a:cubicBezTo>
                  <a:pt x="0" y="17484"/>
                  <a:pt x="0" y="18006"/>
                  <a:pt x="24" y="18447"/>
                </a:cubicBezTo>
                <a:cubicBezTo>
                  <a:pt x="49" y="18888"/>
                  <a:pt x="98" y="19247"/>
                  <a:pt x="195" y="19617"/>
                </a:cubicBezTo>
                <a:cubicBezTo>
                  <a:pt x="318" y="20022"/>
                  <a:pt x="512" y="20384"/>
                  <a:pt x="760" y="20682"/>
                </a:cubicBezTo>
                <a:cubicBezTo>
                  <a:pt x="1008" y="20980"/>
                  <a:pt x="1309" y="21213"/>
                  <a:pt x="1646" y="21360"/>
                </a:cubicBezTo>
                <a:cubicBezTo>
                  <a:pt x="1954" y="21478"/>
                  <a:pt x="2253" y="21536"/>
                  <a:pt x="2618" y="21566"/>
                </a:cubicBezTo>
                <a:cubicBezTo>
                  <a:pt x="2982" y="21595"/>
                  <a:pt x="3413" y="21595"/>
                  <a:pt x="3984" y="21595"/>
                </a:cubicBezTo>
                <a:lnTo>
                  <a:pt x="17598" y="21595"/>
                </a:lnTo>
                <a:cubicBezTo>
                  <a:pt x="18178" y="21595"/>
                  <a:pt x="18613" y="21595"/>
                  <a:pt x="18980" y="21566"/>
                </a:cubicBezTo>
                <a:cubicBezTo>
                  <a:pt x="19347" y="21536"/>
                  <a:pt x="19646" y="21478"/>
                  <a:pt x="19954" y="21360"/>
                </a:cubicBezTo>
                <a:cubicBezTo>
                  <a:pt x="20291" y="21213"/>
                  <a:pt x="20592" y="20980"/>
                  <a:pt x="20840" y="20682"/>
                </a:cubicBezTo>
                <a:cubicBezTo>
                  <a:pt x="21088" y="20384"/>
                  <a:pt x="21282" y="20022"/>
                  <a:pt x="21405" y="19617"/>
                </a:cubicBezTo>
                <a:cubicBezTo>
                  <a:pt x="21502" y="19247"/>
                  <a:pt x="21551" y="18888"/>
                  <a:pt x="21576" y="18449"/>
                </a:cubicBezTo>
                <a:cubicBezTo>
                  <a:pt x="21600" y="18011"/>
                  <a:pt x="21600" y="17494"/>
                  <a:pt x="21600" y="16808"/>
                </a:cubicBezTo>
                <a:lnTo>
                  <a:pt x="21600" y="8096"/>
                </a:lnTo>
                <a:cubicBezTo>
                  <a:pt x="21600" y="7400"/>
                  <a:pt x="21600" y="6877"/>
                  <a:pt x="21576" y="6436"/>
                </a:cubicBezTo>
                <a:cubicBezTo>
                  <a:pt x="21551" y="5995"/>
                  <a:pt x="21502" y="5635"/>
                  <a:pt x="21405" y="5265"/>
                </a:cubicBezTo>
                <a:cubicBezTo>
                  <a:pt x="21282" y="4860"/>
                  <a:pt x="21088" y="4498"/>
                  <a:pt x="20840" y="4201"/>
                </a:cubicBezTo>
                <a:cubicBezTo>
                  <a:pt x="20592" y="3903"/>
                  <a:pt x="20291" y="3670"/>
                  <a:pt x="19954" y="3523"/>
                </a:cubicBezTo>
                <a:cubicBezTo>
                  <a:pt x="19646" y="3406"/>
                  <a:pt x="19347" y="3347"/>
                  <a:pt x="18982" y="3318"/>
                </a:cubicBezTo>
                <a:cubicBezTo>
                  <a:pt x="18618" y="3288"/>
                  <a:pt x="18187" y="3288"/>
                  <a:pt x="17616" y="3288"/>
                </a:cubicBezTo>
                <a:lnTo>
                  <a:pt x="15823" y="3288"/>
                </a:lnTo>
                <a:lnTo>
                  <a:pt x="14200" y="403"/>
                </a:lnTo>
                <a:cubicBezTo>
                  <a:pt x="14125" y="275"/>
                  <a:pt x="14024" y="171"/>
                  <a:pt x="13907" y="100"/>
                </a:cubicBezTo>
                <a:cubicBezTo>
                  <a:pt x="13788" y="29"/>
                  <a:pt x="13657" y="-5"/>
                  <a:pt x="13524" y="1"/>
                </a:cubicBezTo>
                <a:lnTo>
                  <a:pt x="8090" y="1"/>
                </a:lnTo>
                <a:close/>
                <a:moveTo>
                  <a:pt x="8543" y="2085"/>
                </a:moveTo>
                <a:lnTo>
                  <a:pt x="13059" y="2085"/>
                </a:lnTo>
                <a:lnTo>
                  <a:pt x="14544" y="4789"/>
                </a:lnTo>
                <a:cubicBezTo>
                  <a:pt x="14634" y="4945"/>
                  <a:pt x="14753" y="5074"/>
                  <a:pt x="14891" y="5166"/>
                </a:cubicBezTo>
                <a:cubicBezTo>
                  <a:pt x="15048" y="5269"/>
                  <a:pt x="15224" y="5321"/>
                  <a:pt x="15403" y="5316"/>
                </a:cubicBezTo>
                <a:lnTo>
                  <a:pt x="18347" y="5315"/>
                </a:lnTo>
                <a:cubicBezTo>
                  <a:pt x="18568" y="5315"/>
                  <a:pt x="18735" y="5315"/>
                  <a:pt x="18877" y="5326"/>
                </a:cubicBezTo>
                <a:cubicBezTo>
                  <a:pt x="19019" y="5338"/>
                  <a:pt x="19135" y="5360"/>
                  <a:pt x="19255" y="5406"/>
                </a:cubicBezTo>
                <a:cubicBezTo>
                  <a:pt x="19386" y="5463"/>
                  <a:pt x="19502" y="5554"/>
                  <a:pt x="19599" y="5669"/>
                </a:cubicBezTo>
                <a:cubicBezTo>
                  <a:pt x="19695" y="5785"/>
                  <a:pt x="19770" y="5926"/>
                  <a:pt x="19818" y="6083"/>
                </a:cubicBezTo>
                <a:cubicBezTo>
                  <a:pt x="19856" y="6227"/>
                  <a:pt x="19874" y="6366"/>
                  <a:pt x="19884" y="6537"/>
                </a:cubicBezTo>
                <a:cubicBezTo>
                  <a:pt x="19893" y="6708"/>
                  <a:pt x="19893" y="6911"/>
                  <a:pt x="19893" y="7182"/>
                </a:cubicBezTo>
                <a:lnTo>
                  <a:pt x="19893" y="17710"/>
                </a:lnTo>
                <a:cubicBezTo>
                  <a:pt x="19893" y="17976"/>
                  <a:pt x="19893" y="18177"/>
                  <a:pt x="19884" y="18347"/>
                </a:cubicBezTo>
                <a:cubicBezTo>
                  <a:pt x="19874" y="18517"/>
                  <a:pt x="19856" y="18656"/>
                  <a:pt x="19818" y="18800"/>
                </a:cubicBezTo>
                <a:cubicBezTo>
                  <a:pt x="19770" y="18957"/>
                  <a:pt x="19695" y="19098"/>
                  <a:pt x="19599" y="19213"/>
                </a:cubicBezTo>
                <a:cubicBezTo>
                  <a:pt x="19502" y="19329"/>
                  <a:pt x="19386" y="19419"/>
                  <a:pt x="19255" y="19477"/>
                </a:cubicBezTo>
                <a:cubicBezTo>
                  <a:pt x="19135" y="19522"/>
                  <a:pt x="19019" y="19545"/>
                  <a:pt x="18876" y="19557"/>
                </a:cubicBezTo>
                <a:cubicBezTo>
                  <a:pt x="18734" y="19568"/>
                  <a:pt x="18565" y="19568"/>
                  <a:pt x="18340" y="19568"/>
                </a:cubicBezTo>
                <a:lnTo>
                  <a:pt x="3253" y="19568"/>
                </a:lnTo>
                <a:cubicBezTo>
                  <a:pt x="3031" y="19568"/>
                  <a:pt x="2864" y="19568"/>
                  <a:pt x="2722" y="19557"/>
                </a:cubicBezTo>
                <a:cubicBezTo>
                  <a:pt x="2581" y="19545"/>
                  <a:pt x="2465" y="19522"/>
                  <a:pt x="2345" y="19477"/>
                </a:cubicBezTo>
                <a:cubicBezTo>
                  <a:pt x="2214" y="19419"/>
                  <a:pt x="2098" y="19329"/>
                  <a:pt x="2001" y="19213"/>
                </a:cubicBezTo>
                <a:cubicBezTo>
                  <a:pt x="1905" y="19098"/>
                  <a:pt x="1830" y="18957"/>
                  <a:pt x="1782" y="18800"/>
                </a:cubicBezTo>
                <a:cubicBezTo>
                  <a:pt x="1744" y="18656"/>
                  <a:pt x="1725" y="18517"/>
                  <a:pt x="1716" y="18346"/>
                </a:cubicBezTo>
                <a:cubicBezTo>
                  <a:pt x="1706" y="18174"/>
                  <a:pt x="1706" y="17971"/>
                  <a:pt x="1706" y="17701"/>
                </a:cubicBezTo>
                <a:lnTo>
                  <a:pt x="1706" y="7174"/>
                </a:lnTo>
                <a:cubicBezTo>
                  <a:pt x="1706" y="6907"/>
                  <a:pt x="1706" y="6706"/>
                  <a:pt x="1716" y="6536"/>
                </a:cubicBezTo>
                <a:cubicBezTo>
                  <a:pt x="1725" y="6366"/>
                  <a:pt x="1744" y="6227"/>
                  <a:pt x="1782" y="6083"/>
                </a:cubicBezTo>
                <a:cubicBezTo>
                  <a:pt x="1830" y="5926"/>
                  <a:pt x="1905" y="5785"/>
                  <a:pt x="2001" y="5669"/>
                </a:cubicBezTo>
                <a:cubicBezTo>
                  <a:pt x="2098" y="5554"/>
                  <a:pt x="2214" y="5463"/>
                  <a:pt x="2345" y="5406"/>
                </a:cubicBezTo>
                <a:cubicBezTo>
                  <a:pt x="2464" y="5360"/>
                  <a:pt x="2580" y="5338"/>
                  <a:pt x="2721" y="5326"/>
                </a:cubicBezTo>
                <a:cubicBezTo>
                  <a:pt x="2863" y="5315"/>
                  <a:pt x="3030" y="5315"/>
                  <a:pt x="3253" y="5315"/>
                </a:cubicBezTo>
                <a:lnTo>
                  <a:pt x="6341" y="5315"/>
                </a:lnTo>
                <a:cubicBezTo>
                  <a:pt x="6464" y="5315"/>
                  <a:pt x="6584" y="5281"/>
                  <a:pt x="6694" y="5216"/>
                </a:cubicBezTo>
                <a:cubicBezTo>
                  <a:pt x="6803" y="5150"/>
                  <a:pt x="6898" y="5056"/>
                  <a:pt x="6971" y="4939"/>
                </a:cubicBezTo>
                <a:lnTo>
                  <a:pt x="8543" y="2085"/>
                </a:lnTo>
                <a:close/>
                <a:moveTo>
                  <a:pt x="10800" y="6511"/>
                </a:moveTo>
                <a:cubicBezTo>
                  <a:pt x="9649" y="6511"/>
                  <a:pt x="8498" y="7039"/>
                  <a:pt x="7620" y="8095"/>
                </a:cubicBezTo>
                <a:cubicBezTo>
                  <a:pt x="5864" y="10205"/>
                  <a:pt x="5864" y="13626"/>
                  <a:pt x="7620" y="15736"/>
                </a:cubicBezTo>
                <a:cubicBezTo>
                  <a:pt x="9376" y="17847"/>
                  <a:pt x="12223" y="17847"/>
                  <a:pt x="13979" y="15736"/>
                </a:cubicBezTo>
                <a:cubicBezTo>
                  <a:pt x="15735" y="13626"/>
                  <a:pt x="15735" y="10205"/>
                  <a:pt x="13979" y="8095"/>
                </a:cubicBezTo>
                <a:cubicBezTo>
                  <a:pt x="13101" y="7039"/>
                  <a:pt x="11950" y="6511"/>
                  <a:pt x="10800" y="6511"/>
                </a:cubicBezTo>
                <a:close/>
                <a:moveTo>
                  <a:pt x="10800" y="8629"/>
                </a:moveTo>
                <a:cubicBezTo>
                  <a:pt x="11500" y="8629"/>
                  <a:pt x="12200" y="8950"/>
                  <a:pt x="12734" y="9592"/>
                </a:cubicBezTo>
                <a:cubicBezTo>
                  <a:pt x="13802" y="10875"/>
                  <a:pt x="13802" y="12956"/>
                  <a:pt x="12734" y="14239"/>
                </a:cubicBezTo>
                <a:cubicBezTo>
                  <a:pt x="11666" y="15523"/>
                  <a:pt x="9934" y="15523"/>
                  <a:pt x="8866" y="14239"/>
                </a:cubicBezTo>
                <a:cubicBezTo>
                  <a:pt x="7798" y="12956"/>
                  <a:pt x="7798" y="10875"/>
                  <a:pt x="8866" y="9592"/>
                </a:cubicBezTo>
                <a:cubicBezTo>
                  <a:pt x="9400" y="8950"/>
                  <a:pt x="10100" y="8629"/>
                  <a:pt x="10800" y="8629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2A67F839-AD37-442A-B15A-2115E5CE118F}"/>
              </a:ext>
            </a:extLst>
          </p:cNvPr>
          <p:cNvSpPr/>
          <p:nvPr/>
        </p:nvSpPr>
        <p:spPr>
          <a:xfrm>
            <a:off x="507547" y="11917059"/>
            <a:ext cx="5530626" cy="1371600"/>
          </a:xfrm>
          <a:prstGeom prst="round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65" name="Group">
            <a:extLst>
              <a:ext uri="{FF2B5EF4-FFF2-40B4-BE49-F238E27FC236}">
                <a16:creationId xmlns:a16="http://schemas.microsoft.com/office/drawing/2014/main" id="{902AC272-287B-45C8-8194-BEB566B8A53A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66" name="Shape">
              <a:extLst>
                <a:ext uri="{FF2B5EF4-FFF2-40B4-BE49-F238E27FC236}">
                  <a16:creationId xmlns:a16="http://schemas.microsoft.com/office/drawing/2014/main" id="{34C3D7F3-DCC3-435F-9A35-ADB2FDC2C2F7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67" name="Text Box 3">
              <a:extLst>
                <a:ext uri="{FF2B5EF4-FFF2-40B4-BE49-F238E27FC236}">
                  <a16:creationId xmlns:a16="http://schemas.microsoft.com/office/drawing/2014/main" id="{683BFBEF-0D77-4E44-985A-0A545FA5C9B3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B863A021-CF54-457A-845A-CF072CD97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1568" y="2724347"/>
            <a:ext cx="5328001" cy="10983879"/>
          </a:xfrm>
          <a:prstGeom prst="rect">
            <a:avLst/>
          </a:prstGeom>
        </p:spPr>
      </p:pic>
      <p:sp>
        <p:nvSpPr>
          <p:cNvPr id="21" name="Shape">
            <a:extLst>
              <a:ext uri="{FF2B5EF4-FFF2-40B4-BE49-F238E27FC236}">
                <a16:creationId xmlns:a16="http://schemas.microsoft.com/office/drawing/2014/main" id="{E99A6688-A84C-4A25-BB7F-4F8CE1CDBA56}"/>
              </a:ext>
            </a:extLst>
          </p:cNvPr>
          <p:cNvSpPr/>
          <p:nvPr/>
        </p:nvSpPr>
        <p:spPr>
          <a:xfrm>
            <a:off x="6706399" y="6546156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" name="Shape">
            <a:extLst>
              <a:ext uri="{FF2B5EF4-FFF2-40B4-BE49-F238E27FC236}">
                <a16:creationId xmlns:a16="http://schemas.microsoft.com/office/drawing/2014/main" id="{566A4097-A058-42E5-8F9B-FF72EF33902C}"/>
              </a:ext>
            </a:extLst>
          </p:cNvPr>
          <p:cNvSpPr/>
          <p:nvPr/>
        </p:nvSpPr>
        <p:spPr>
          <a:xfrm>
            <a:off x="5907708" y="6546156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8A4E30A8-FE74-4D69-812B-A467441416F9}"/>
              </a:ext>
            </a:extLst>
          </p:cNvPr>
          <p:cNvSpPr/>
          <p:nvPr/>
        </p:nvSpPr>
        <p:spPr>
          <a:xfrm>
            <a:off x="5109019" y="6546156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44BF4DAB-A286-4F25-879C-BA3ED5B90A7C}"/>
              </a:ext>
            </a:extLst>
          </p:cNvPr>
          <p:cNvSpPr/>
          <p:nvPr/>
        </p:nvSpPr>
        <p:spPr>
          <a:xfrm>
            <a:off x="4310328" y="6546156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430AD6A2-5CB9-4DD5-8898-29F06EB61E17}"/>
              </a:ext>
            </a:extLst>
          </p:cNvPr>
          <p:cNvSpPr/>
          <p:nvPr/>
        </p:nvSpPr>
        <p:spPr>
          <a:xfrm>
            <a:off x="3511637" y="6546156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7F441FB9-10A6-478E-A531-B81251D25FDF}"/>
              </a:ext>
            </a:extLst>
          </p:cNvPr>
          <p:cNvSpPr/>
          <p:nvPr/>
        </p:nvSpPr>
        <p:spPr>
          <a:xfrm>
            <a:off x="10699849" y="6546156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0571C9DD-74BB-41D3-8780-E5317F6977A3}"/>
              </a:ext>
            </a:extLst>
          </p:cNvPr>
          <p:cNvSpPr/>
          <p:nvPr/>
        </p:nvSpPr>
        <p:spPr>
          <a:xfrm>
            <a:off x="9901159" y="6546156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" name="Shape">
            <a:extLst>
              <a:ext uri="{FF2B5EF4-FFF2-40B4-BE49-F238E27FC236}">
                <a16:creationId xmlns:a16="http://schemas.microsoft.com/office/drawing/2014/main" id="{D6DA1C7D-5A45-4792-AE98-5FD63BF6449D}"/>
              </a:ext>
            </a:extLst>
          </p:cNvPr>
          <p:cNvSpPr/>
          <p:nvPr/>
        </p:nvSpPr>
        <p:spPr>
          <a:xfrm>
            <a:off x="9102469" y="6546156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BAF27CB3-1FA7-402E-A658-B33A4C10DFB3}"/>
              </a:ext>
            </a:extLst>
          </p:cNvPr>
          <p:cNvSpPr/>
          <p:nvPr/>
        </p:nvSpPr>
        <p:spPr>
          <a:xfrm>
            <a:off x="8303779" y="6546156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" name="Shape">
            <a:extLst>
              <a:ext uri="{FF2B5EF4-FFF2-40B4-BE49-F238E27FC236}">
                <a16:creationId xmlns:a16="http://schemas.microsoft.com/office/drawing/2014/main" id="{AB151A64-6CFC-4C3E-86DD-720F8E74042B}"/>
              </a:ext>
            </a:extLst>
          </p:cNvPr>
          <p:cNvSpPr/>
          <p:nvPr/>
        </p:nvSpPr>
        <p:spPr>
          <a:xfrm>
            <a:off x="7505088" y="6546156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A08B3642-454D-42E0-95FC-868354CDDE8C}"/>
              </a:ext>
            </a:extLst>
          </p:cNvPr>
          <p:cNvSpPr/>
          <p:nvPr/>
        </p:nvSpPr>
        <p:spPr>
          <a:xfrm>
            <a:off x="6706399" y="7787014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2" name="Shape">
            <a:extLst>
              <a:ext uri="{FF2B5EF4-FFF2-40B4-BE49-F238E27FC236}">
                <a16:creationId xmlns:a16="http://schemas.microsoft.com/office/drawing/2014/main" id="{785B58EC-8489-463A-8DA0-133A8C883992}"/>
              </a:ext>
            </a:extLst>
          </p:cNvPr>
          <p:cNvSpPr/>
          <p:nvPr/>
        </p:nvSpPr>
        <p:spPr>
          <a:xfrm>
            <a:off x="5907708" y="7787014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39A50B83-7CED-4DBA-BDC9-66C5A94150B1}"/>
              </a:ext>
            </a:extLst>
          </p:cNvPr>
          <p:cNvSpPr/>
          <p:nvPr/>
        </p:nvSpPr>
        <p:spPr>
          <a:xfrm>
            <a:off x="5109019" y="7787014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" name="Shape">
            <a:extLst>
              <a:ext uri="{FF2B5EF4-FFF2-40B4-BE49-F238E27FC236}">
                <a16:creationId xmlns:a16="http://schemas.microsoft.com/office/drawing/2014/main" id="{BC7E69F7-EB5A-476C-9A4C-C2E2C52F48FB}"/>
              </a:ext>
            </a:extLst>
          </p:cNvPr>
          <p:cNvSpPr/>
          <p:nvPr/>
        </p:nvSpPr>
        <p:spPr>
          <a:xfrm>
            <a:off x="4310328" y="7787014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81F00EA8-1A32-4B39-A1A4-B027733569D1}"/>
              </a:ext>
            </a:extLst>
          </p:cNvPr>
          <p:cNvSpPr/>
          <p:nvPr/>
        </p:nvSpPr>
        <p:spPr>
          <a:xfrm>
            <a:off x="3511637" y="7787014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" name="Shape">
            <a:extLst>
              <a:ext uri="{FF2B5EF4-FFF2-40B4-BE49-F238E27FC236}">
                <a16:creationId xmlns:a16="http://schemas.microsoft.com/office/drawing/2014/main" id="{943FBCE6-38FD-40F3-BBE9-ABE25C3E20BB}"/>
              </a:ext>
            </a:extLst>
          </p:cNvPr>
          <p:cNvSpPr/>
          <p:nvPr/>
        </p:nvSpPr>
        <p:spPr>
          <a:xfrm>
            <a:off x="10699849" y="7787014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D09E0E44-F2DC-44E2-BD58-D6DAC1D2264E}"/>
              </a:ext>
            </a:extLst>
          </p:cNvPr>
          <p:cNvSpPr/>
          <p:nvPr/>
        </p:nvSpPr>
        <p:spPr>
          <a:xfrm>
            <a:off x="9901159" y="7787014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8" name="Shape">
            <a:extLst>
              <a:ext uri="{FF2B5EF4-FFF2-40B4-BE49-F238E27FC236}">
                <a16:creationId xmlns:a16="http://schemas.microsoft.com/office/drawing/2014/main" id="{7F920D11-86D8-413C-8EEE-A4F7E44A1597}"/>
              </a:ext>
            </a:extLst>
          </p:cNvPr>
          <p:cNvSpPr/>
          <p:nvPr/>
        </p:nvSpPr>
        <p:spPr>
          <a:xfrm>
            <a:off x="9102469" y="7787014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5662E945-F984-4694-8EF6-1C8A844DB164}"/>
              </a:ext>
            </a:extLst>
          </p:cNvPr>
          <p:cNvSpPr/>
          <p:nvPr/>
        </p:nvSpPr>
        <p:spPr>
          <a:xfrm>
            <a:off x="8303779" y="7787014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0" name="Shape">
            <a:extLst>
              <a:ext uri="{FF2B5EF4-FFF2-40B4-BE49-F238E27FC236}">
                <a16:creationId xmlns:a16="http://schemas.microsoft.com/office/drawing/2014/main" id="{616092A9-2B40-4264-BB2D-3D41AD30A1B1}"/>
              </a:ext>
            </a:extLst>
          </p:cNvPr>
          <p:cNvSpPr/>
          <p:nvPr/>
        </p:nvSpPr>
        <p:spPr>
          <a:xfrm>
            <a:off x="7505088" y="7787014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045658BB-7EF1-40C5-A49B-23CA7CC9064E}"/>
              </a:ext>
            </a:extLst>
          </p:cNvPr>
          <p:cNvSpPr/>
          <p:nvPr/>
        </p:nvSpPr>
        <p:spPr>
          <a:xfrm>
            <a:off x="6706399" y="9027873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2" name="Shape">
            <a:extLst>
              <a:ext uri="{FF2B5EF4-FFF2-40B4-BE49-F238E27FC236}">
                <a16:creationId xmlns:a16="http://schemas.microsoft.com/office/drawing/2014/main" id="{4263B3C5-49B3-441C-B9A2-73716A9142D2}"/>
              </a:ext>
            </a:extLst>
          </p:cNvPr>
          <p:cNvSpPr/>
          <p:nvPr/>
        </p:nvSpPr>
        <p:spPr>
          <a:xfrm>
            <a:off x="5907708" y="9027873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A94EE956-ADA4-49A9-B7FE-B686A15648B8}"/>
              </a:ext>
            </a:extLst>
          </p:cNvPr>
          <p:cNvSpPr/>
          <p:nvPr/>
        </p:nvSpPr>
        <p:spPr>
          <a:xfrm>
            <a:off x="5109019" y="9027873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4" name="Shape">
            <a:extLst>
              <a:ext uri="{FF2B5EF4-FFF2-40B4-BE49-F238E27FC236}">
                <a16:creationId xmlns:a16="http://schemas.microsoft.com/office/drawing/2014/main" id="{71E39D2C-6227-4347-9DC7-3B7B37C41228}"/>
              </a:ext>
            </a:extLst>
          </p:cNvPr>
          <p:cNvSpPr/>
          <p:nvPr/>
        </p:nvSpPr>
        <p:spPr>
          <a:xfrm>
            <a:off x="4310328" y="9027873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92F60253-D2B6-4CEB-80F7-7B1B27D7C922}"/>
              </a:ext>
            </a:extLst>
          </p:cNvPr>
          <p:cNvSpPr/>
          <p:nvPr/>
        </p:nvSpPr>
        <p:spPr>
          <a:xfrm>
            <a:off x="3511637" y="9027873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6" name="Shape">
            <a:extLst>
              <a:ext uri="{FF2B5EF4-FFF2-40B4-BE49-F238E27FC236}">
                <a16:creationId xmlns:a16="http://schemas.microsoft.com/office/drawing/2014/main" id="{64F2FC9C-7DB7-4FB4-AB28-23443407EFE2}"/>
              </a:ext>
            </a:extLst>
          </p:cNvPr>
          <p:cNvSpPr/>
          <p:nvPr/>
        </p:nvSpPr>
        <p:spPr>
          <a:xfrm>
            <a:off x="10699849" y="9027873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7" name="Shape">
            <a:extLst>
              <a:ext uri="{FF2B5EF4-FFF2-40B4-BE49-F238E27FC236}">
                <a16:creationId xmlns:a16="http://schemas.microsoft.com/office/drawing/2014/main" id="{068A5A93-2E97-4AD2-87A3-129A6BE1689D}"/>
              </a:ext>
            </a:extLst>
          </p:cNvPr>
          <p:cNvSpPr/>
          <p:nvPr/>
        </p:nvSpPr>
        <p:spPr>
          <a:xfrm>
            <a:off x="9901159" y="9027873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8" name="Shape">
            <a:extLst>
              <a:ext uri="{FF2B5EF4-FFF2-40B4-BE49-F238E27FC236}">
                <a16:creationId xmlns:a16="http://schemas.microsoft.com/office/drawing/2014/main" id="{FBEEFA2B-D162-449B-AC00-D7333B65201B}"/>
              </a:ext>
            </a:extLst>
          </p:cNvPr>
          <p:cNvSpPr/>
          <p:nvPr/>
        </p:nvSpPr>
        <p:spPr>
          <a:xfrm>
            <a:off x="9102469" y="9027873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9" name="Shape">
            <a:extLst>
              <a:ext uri="{FF2B5EF4-FFF2-40B4-BE49-F238E27FC236}">
                <a16:creationId xmlns:a16="http://schemas.microsoft.com/office/drawing/2014/main" id="{8F6CB3A6-B84E-425C-A4D3-6F2234566B60}"/>
              </a:ext>
            </a:extLst>
          </p:cNvPr>
          <p:cNvSpPr/>
          <p:nvPr/>
        </p:nvSpPr>
        <p:spPr>
          <a:xfrm>
            <a:off x="8303779" y="9027873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0" name="Shape">
            <a:extLst>
              <a:ext uri="{FF2B5EF4-FFF2-40B4-BE49-F238E27FC236}">
                <a16:creationId xmlns:a16="http://schemas.microsoft.com/office/drawing/2014/main" id="{4CA27634-3833-4BB7-A5A6-AC1A64236BFC}"/>
              </a:ext>
            </a:extLst>
          </p:cNvPr>
          <p:cNvSpPr/>
          <p:nvPr/>
        </p:nvSpPr>
        <p:spPr>
          <a:xfrm>
            <a:off x="7505088" y="9027873"/>
            <a:ext cx="378221" cy="978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5" h="21580" extrusionOk="0">
                <a:moveTo>
                  <a:pt x="10600" y="0"/>
                </a:moveTo>
                <a:cubicBezTo>
                  <a:pt x="9184" y="0"/>
                  <a:pt x="7769" y="214"/>
                  <a:pt x="6689" y="642"/>
                </a:cubicBezTo>
                <a:cubicBezTo>
                  <a:pt x="4529" y="1498"/>
                  <a:pt x="4529" y="2887"/>
                  <a:pt x="6689" y="3743"/>
                </a:cubicBezTo>
                <a:cubicBezTo>
                  <a:pt x="8849" y="4599"/>
                  <a:pt x="12354" y="4599"/>
                  <a:pt x="14515" y="3743"/>
                </a:cubicBezTo>
                <a:cubicBezTo>
                  <a:pt x="16675" y="2887"/>
                  <a:pt x="16675" y="1498"/>
                  <a:pt x="14515" y="642"/>
                </a:cubicBezTo>
                <a:cubicBezTo>
                  <a:pt x="13434" y="214"/>
                  <a:pt x="12016" y="0"/>
                  <a:pt x="10600" y="0"/>
                </a:cubicBezTo>
                <a:close/>
                <a:moveTo>
                  <a:pt x="10753" y="4546"/>
                </a:moveTo>
                <a:cubicBezTo>
                  <a:pt x="7600" y="4511"/>
                  <a:pt x="4782" y="5234"/>
                  <a:pt x="2915" y="6250"/>
                </a:cubicBezTo>
                <a:cubicBezTo>
                  <a:pt x="587" y="7517"/>
                  <a:pt x="-164" y="9105"/>
                  <a:pt x="29" y="10671"/>
                </a:cubicBezTo>
                <a:cubicBezTo>
                  <a:pt x="91" y="11177"/>
                  <a:pt x="250" y="11681"/>
                  <a:pt x="505" y="12177"/>
                </a:cubicBezTo>
                <a:cubicBezTo>
                  <a:pt x="675" y="12527"/>
                  <a:pt x="1550" y="12747"/>
                  <a:pt x="2422" y="12661"/>
                </a:cubicBezTo>
                <a:cubicBezTo>
                  <a:pt x="3225" y="12582"/>
                  <a:pt x="3728" y="12266"/>
                  <a:pt x="3564" y="11945"/>
                </a:cubicBezTo>
                <a:cubicBezTo>
                  <a:pt x="3425" y="11278"/>
                  <a:pt x="3506" y="10607"/>
                  <a:pt x="3803" y="9948"/>
                </a:cubicBezTo>
                <a:cubicBezTo>
                  <a:pt x="4114" y="9260"/>
                  <a:pt x="4657" y="8591"/>
                  <a:pt x="5421" y="7961"/>
                </a:cubicBezTo>
                <a:lnTo>
                  <a:pt x="4306" y="11841"/>
                </a:lnTo>
                <a:cubicBezTo>
                  <a:pt x="4168" y="12192"/>
                  <a:pt x="4213" y="12551"/>
                  <a:pt x="4442" y="12895"/>
                </a:cubicBezTo>
                <a:cubicBezTo>
                  <a:pt x="4630" y="13176"/>
                  <a:pt x="4938" y="13443"/>
                  <a:pt x="5351" y="13683"/>
                </a:cubicBezTo>
                <a:lnTo>
                  <a:pt x="6246" y="20915"/>
                </a:lnTo>
                <a:cubicBezTo>
                  <a:pt x="6342" y="21307"/>
                  <a:pt x="7202" y="21600"/>
                  <a:pt x="8197" y="21579"/>
                </a:cubicBezTo>
                <a:cubicBezTo>
                  <a:pt x="9114" y="21560"/>
                  <a:pt x="9853" y="21277"/>
                  <a:pt x="9931" y="20915"/>
                </a:cubicBezTo>
                <a:lnTo>
                  <a:pt x="10633" y="15491"/>
                </a:lnTo>
                <a:lnTo>
                  <a:pt x="11326" y="20845"/>
                </a:lnTo>
                <a:cubicBezTo>
                  <a:pt x="11368" y="21267"/>
                  <a:pt x="12273" y="21595"/>
                  <a:pt x="13340" y="21574"/>
                </a:cubicBezTo>
                <a:cubicBezTo>
                  <a:pt x="14328" y="21554"/>
                  <a:pt x="15109" y="21237"/>
                  <a:pt x="15137" y="20845"/>
                </a:cubicBezTo>
                <a:lnTo>
                  <a:pt x="15912" y="13613"/>
                </a:lnTo>
                <a:cubicBezTo>
                  <a:pt x="16272" y="13429"/>
                  <a:pt x="16555" y="13223"/>
                  <a:pt x="16755" y="13004"/>
                </a:cubicBezTo>
                <a:cubicBezTo>
                  <a:pt x="17054" y="12676"/>
                  <a:pt x="17158" y="12325"/>
                  <a:pt x="17058" y="11978"/>
                </a:cubicBezTo>
                <a:lnTo>
                  <a:pt x="15846" y="7962"/>
                </a:lnTo>
                <a:cubicBezTo>
                  <a:pt x="16588" y="8591"/>
                  <a:pt x="17118" y="9256"/>
                  <a:pt x="17420" y="9940"/>
                </a:cubicBezTo>
                <a:cubicBezTo>
                  <a:pt x="17728" y="10637"/>
                  <a:pt x="17800" y="11347"/>
                  <a:pt x="17630" y="12051"/>
                </a:cubicBezTo>
                <a:cubicBezTo>
                  <a:pt x="17562" y="12327"/>
                  <a:pt x="17965" y="12588"/>
                  <a:pt x="18619" y="12689"/>
                </a:cubicBezTo>
                <a:cubicBezTo>
                  <a:pt x="19621" y="12844"/>
                  <a:pt x="20726" y="12591"/>
                  <a:pt x="20885" y="12169"/>
                </a:cubicBezTo>
                <a:cubicBezTo>
                  <a:pt x="21177" y="10221"/>
                  <a:pt x="21436" y="8076"/>
                  <a:pt x="18529" y="6410"/>
                </a:cubicBezTo>
                <a:cubicBezTo>
                  <a:pt x="16706" y="5365"/>
                  <a:pt x="13939" y="4581"/>
                  <a:pt x="10753" y="4546"/>
                </a:cubicBez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1" name="Line">
            <a:extLst>
              <a:ext uri="{FF2B5EF4-FFF2-40B4-BE49-F238E27FC236}">
                <a16:creationId xmlns:a16="http://schemas.microsoft.com/office/drawing/2014/main" id="{588B8087-EF2C-4438-8C8F-B6279E359B71}"/>
              </a:ext>
            </a:extLst>
          </p:cNvPr>
          <p:cNvSpPr/>
          <p:nvPr/>
        </p:nvSpPr>
        <p:spPr>
          <a:xfrm>
            <a:off x="3208553" y="5879254"/>
            <a:ext cx="8153550" cy="6483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75" extrusionOk="0">
                <a:moveTo>
                  <a:pt x="0" y="21308"/>
                </a:moveTo>
                <a:lnTo>
                  <a:pt x="8" y="9713"/>
                </a:lnTo>
                <a:cubicBezTo>
                  <a:pt x="20" y="6701"/>
                  <a:pt x="138" y="3912"/>
                  <a:pt x="331" y="2097"/>
                </a:cubicBezTo>
                <a:cubicBezTo>
                  <a:pt x="484" y="649"/>
                  <a:pt x="674" y="-62"/>
                  <a:pt x="867" y="91"/>
                </a:cubicBezTo>
                <a:lnTo>
                  <a:pt x="20708" y="17"/>
                </a:lnTo>
                <a:cubicBezTo>
                  <a:pt x="20908" y="-125"/>
                  <a:pt x="21104" y="646"/>
                  <a:pt x="21262" y="2186"/>
                </a:cubicBezTo>
                <a:cubicBezTo>
                  <a:pt x="21458" y="4111"/>
                  <a:pt x="21576" y="7039"/>
                  <a:pt x="21581" y="10161"/>
                </a:cubicBezTo>
                <a:lnTo>
                  <a:pt x="21600" y="21475"/>
                </a:lnTo>
              </a:path>
            </a:pathLst>
          </a:custGeom>
          <a:ln w="25400">
            <a:solidFill>
              <a:srgbClr val="E0E4E9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5" name="Text Box 3">
            <a:extLst>
              <a:ext uri="{FF2B5EF4-FFF2-40B4-BE49-F238E27FC236}">
                <a16:creationId xmlns:a16="http://schemas.microsoft.com/office/drawing/2014/main" id="{1EDB62BE-F1E3-4465-A4AA-93C400AE777A}"/>
              </a:ext>
            </a:extLst>
          </p:cNvPr>
          <p:cNvSpPr txBox="1"/>
          <p:nvPr/>
        </p:nvSpPr>
        <p:spPr>
          <a:xfrm>
            <a:off x="5758292" y="4624824"/>
            <a:ext cx="3054069" cy="1000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>
            <a:lvl1pPr algn="ctr">
              <a:defRPr sz="6000" b="0">
                <a:solidFill>
                  <a:srgbClr val="6E7986"/>
                </a:solidFill>
              </a:defRPr>
            </a:lvl1pPr>
          </a:lstStyle>
          <a:p>
            <a:r>
              <a:rPr dirty="0"/>
              <a:t>+</a:t>
            </a:r>
            <a:r>
              <a:rPr lang="en-US" dirty="0"/>
              <a:t>60</a:t>
            </a:r>
            <a:r>
              <a:rPr dirty="0"/>
              <a:t>%</a:t>
            </a:r>
          </a:p>
        </p:txBody>
      </p:sp>
      <p:sp>
        <p:nvSpPr>
          <p:cNvPr id="56" name="Freeform 37">
            <a:extLst>
              <a:ext uri="{FF2B5EF4-FFF2-40B4-BE49-F238E27FC236}">
                <a16:creationId xmlns:a16="http://schemas.microsoft.com/office/drawing/2014/main" id="{45E9BEAD-57DD-48FB-8881-C953CD573BE1}"/>
              </a:ext>
            </a:extLst>
          </p:cNvPr>
          <p:cNvSpPr/>
          <p:nvPr/>
        </p:nvSpPr>
        <p:spPr>
          <a:xfrm>
            <a:off x="8472229" y="4499322"/>
            <a:ext cx="360001" cy="36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68" y="0"/>
                  <a:pt x="0" y="4868"/>
                  <a:pt x="0" y="10800"/>
                </a:cubicBezTo>
                <a:cubicBezTo>
                  <a:pt x="0" y="16732"/>
                  <a:pt x="4868" y="21600"/>
                  <a:pt x="10800" y="21600"/>
                </a:cubicBezTo>
                <a:cubicBezTo>
                  <a:pt x="16732" y="21600"/>
                  <a:pt x="21600" y="16732"/>
                  <a:pt x="21600" y="10800"/>
                </a:cubicBezTo>
                <a:cubicBezTo>
                  <a:pt x="21600" y="4868"/>
                  <a:pt x="16732" y="0"/>
                  <a:pt x="10800" y="0"/>
                </a:cubicBezTo>
                <a:close/>
                <a:moveTo>
                  <a:pt x="9493" y="15712"/>
                </a:moveTo>
                <a:lnTo>
                  <a:pt x="4764" y="10983"/>
                </a:lnTo>
                <a:lnTo>
                  <a:pt x="6553" y="9193"/>
                </a:lnTo>
                <a:lnTo>
                  <a:pt x="9576" y="12216"/>
                </a:lnTo>
                <a:lnTo>
                  <a:pt x="15644" y="6700"/>
                </a:lnTo>
                <a:lnTo>
                  <a:pt x="17347" y="8572"/>
                </a:lnTo>
                <a:lnTo>
                  <a:pt x="9493" y="15712"/>
                </a:lnTo>
                <a:close/>
              </a:path>
            </a:pathLst>
          </a:custGeom>
          <a:gradFill>
            <a:gsLst>
              <a:gs pos="10100">
                <a:schemeClr val="accent2"/>
              </a:gs>
              <a:gs pos="59000">
                <a:schemeClr val="accent3"/>
              </a:gs>
              <a:gs pos="99931">
                <a:schemeClr val="accent4"/>
              </a:gs>
            </a:gsLst>
            <a:lin ang="18309538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7" name="Demo Title text">
            <a:extLst>
              <a:ext uri="{FF2B5EF4-FFF2-40B4-BE49-F238E27FC236}">
                <a16:creationId xmlns:a16="http://schemas.microsoft.com/office/drawing/2014/main" id="{334A265E-8B01-4407-9A4E-9FF1E01D29BA}"/>
              </a:ext>
            </a:extLst>
          </p:cNvPr>
          <p:cNvSpPr txBox="1"/>
          <p:nvPr/>
        </p:nvSpPr>
        <p:spPr>
          <a:xfrm>
            <a:off x="3497154" y="10899355"/>
            <a:ext cx="4522276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* Sample of 150 account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2005776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Rounded Rectangle 4"/>
          <p:cNvSpPr/>
          <p:nvPr/>
        </p:nvSpPr>
        <p:spPr>
          <a:xfrm>
            <a:off x="16061569" y="1189058"/>
            <a:ext cx="5328001" cy="10728001"/>
          </a:xfrm>
          <a:prstGeom prst="roundRect">
            <a:avLst>
              <a:gd name="adj" fmla="val 1623"/>
            </a:avLst>
          </a:prstGeom>
          <a:ln w="12700">
            <a:solidFill>
              <a:srgbClr val="D8DBD8"/>
            </a:solidFill>
            <a:miter lim="400000"/>
          </a:ln>
        </p:spPr>
        <p:txBody>
          <a:bodyPr lIns="38100" tIns="38100" rIns="38100" bIns="38100" anchor="ctr"/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sp>
        <p:nvSpPr>
          <p:cNvPr id="194" name="Text Box 3"/>
          <p:cNvSpPr txBox="1"/>
          <p:nvPr/>
        </p:nvSpPr>
        <p:spPr>
          <a:xfrm>
            <a:off x="1427942" y="763659"/>
            <a:ext cx="9432926" cy="2785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000100"/>
                </a:solidFill>
              </a:defRPr>
            </a:pPr>
            <a:r>
              <a:rPr lang="en-US" dirty="0"/>
              <a:t>Non-Fake Account</a:t>
            </a:r>
          </a:p>
          <a:p>
            <a:pPr>
              <a:defRPr sz="8800" b="0">
                <a:solidFill>
                  <a:srgbClr val="000100"/>
                </a:solidFill>
              </a:defRPr>
            </a:pPr>
            <a:r>
              <a:rPr lang="en-US" dirty="0"/>
              <a:t>Sample</a:t>
            </a:r>
          </a:p>
        </p:txBody>
      </p:sp>
      <p:sp>
        <p:nvSpPr>
          <p:cNvPr id="195" name="Rectangle 5"/>
          <p:cNvSpPr txBox="1"/>
          <p:nvPr/>
        </p:nvSpPr>
        <p:spPr>
          <a:xfrm>
            <a:off x="1645616" y="3932054"/>
            <a:ext cx="8386454" cy="7786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697987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profile pic               		 1.0</a:t>
            </a:r>
          </a:p>
          <a:p>
            <a:r>
              <a:rPr lang="en-US" dirty="0" err="1">
                <a:solidFill>
                  <a:schemeClr val="tx1"/>
                </a:solidFill>
              </a:rPr>
              <a:t>nums</a:t>
            </a:r>
            <a:r>
              <a:rPr lang="en-US" dirty="0">
                <a:solidFill>
                  <a:schemeClr val="tx1"/>
                </a:solidFill>
              </a:rPr>
              <a:t>/length username       	 0.0</a:t>
            </a:r>
          </a:p>
          <a:p>
            <a:r>
              <a:rPr lang="en-US" dirty="0" err="1">
                <a:solidFill>
                  <a:schemeClr val="tx1"/>
                </a:solidFill>
              </a:rPr>
              <a:t>fullname</a:t>
            </a:r>
            <a:r>
              <a:rPr lang="en-US" dirty="0">
                <a:solidFill>
                  <a:schemeClr val="tx1"/>
                </a:solidFill>
              </a:rPr>
              <a:t> words           	 	 5.0</a:t>
            </a:r>
          </a:p>
          <a:p>
            <a:r>
              <a:rPr lang="en-US" dirty="0" err="1">
                <a:solidFill>
                  <a:schemeClr val="tx1"/>
                </a:solidFill>
              </a:rPr>
              <a:t>nums</a:t>
            </a:r>
            <a:r>
              <a:rPr lang="en-US" dirty="0">
                <a:solidFill>
                  <a:schemeClr val="tx1"/>
                </a:solidFill>
              </a:rPr>
              <a:t>/length </a:t>
            </a:r>
            <a:r>
              <a:rPr lang="en-US" dirty="0" err="1">
                <a:solidFill>
                  <a:schemeClr val="tx1"/>
                </a:solidFill>
              </a:rPr>
              <a:t>fullname</a:t>
            </a:r>
            <a:r>
              <a:rPr lang="en-US" dirty="0">
                <a:solidFill>
                  <a:schemeClr val="tx1"/>
                </a:solidFill>
              </a:rPr>
              <a:t>       	 0.0</a:t>
            </a:r>
          </a:p>
          <a:p>
            <a:r>
              <a:rPr lang="en-US" dirty="0">
                <a:solidFill>
                  <a:schemeClr val="tx1"/>
                </a:solidFill>
              </a:rPr>
              <a:t>name==username             	 0.0</a:t>
            </a:r>
          </a:p>
          <a:p>
            <a:r>
              <a:rPr lang="en-US" dirty="0">
                <a:solidFill>
                  <a:schemeClr val="tx1"/>
                </a:solidFill>
              </a:rPr>
              <a:t>description length       		109.0</a:t>
            </a:r>
          </a:p>
          <a:p>
            <a:r>
              <a:rPr lang="en-US" dirty="0">
                <a:solidFill>
                  <a:schemeClr val="tx1"/>
                </a:solidFill>
              </a:rPr>
              <a:t>external URL               		1.0</a:t>
            </a:r>
          </a:p>
          <a:p>
            <a:r>
              <a:rPr lang="en-US" dirty="0">
                <a:solidFill>
                  <a:schemeClr val="tx1"/>
                </a:solidFill>
              </a:rPr>
              <a:t>private                    			0.0</a:t>
            </a:r>
          </a:p>
          <a:p>
            <a:r>
              <a:rPr lang="en-US" dirty="0">
                <a:solidFill>
                  <a:schemeClr val="tx1"/>
                </a:solidFill>
              </a:rPr>
              <a:t>#posts                    			37.0</a:t>
            </a:r>
          </a:p>
          <a:p>
            <a:r>
              <a:rPr lang="en-US" dirty="0">
                <a:solidFill>
                  <a:schemeClr val="tx1"/>
                </a:solidFill>
              </a:rPr>
              <a:t>#followers              		8906.0</a:t>
            </a:r>
          </a:p>
          <a:p>
            <a:r>
              <a:rPr lang="en-US" dirty="0">
                <a:solidFill>
                  <a:schemeClr val="tx1"/>
                </a:solidFill>
              </a:rPr>
              <a:t>#follows                			698.0</a:t>
            </a:r>
          </a:p>
          <a:p>
            <a:r>
              <a:rPr lang="en-US" dirty="0" err="1">
                <a:solidFill>
                  <a:schemeClr val="tx1"/>
                </a:solidFill>
              </a:rPr>
              <a:t>High_followers</a:t>
            </a:r>
            <a:r>
              <a:rPr lang="en-US" dirty="0">
                <a:solidFill>
                  <a:schemeClr val="tx1"/>
                </a:solidFill>
              </a:rPr>
              <a:t>             		1.0</a:t>
            </a:r>
          </a:p>
          <a:p>
            <a:r>
              <a:rPr lang="en-US" dirty="0" err="1">
                <a:solidFill>
                  <a:schemeClr val="tx1"/>
                </a:solidFill>
              </a:rPr>
              <a:t>High_follows</a:t>
            </a:r>
            <a:r>
              <a:rPr lang="en-US" dirty="0">
                <a:solidFill>
                  <a:schemeClr val="tx1"/>
                </a:solidFill>
              </a:rPr>
              <a:t>               		1.0</a:t>
            </a:r>
          </a:p>
          <a:p>
            <a:r>
              <a:rPr lang="en-US" dirty="0" err="1">
                <a:solidFill>
                  <a:schemeClr val="tx1"/>
                </a:solidFill>
              </a:rPr>
              <a:t>High_posts</a:t>
            </a:r>
            <a:r>
              <a:rPr lang="en-US" dirty="0">
                <a:solidFill>
                  <a:schemeClr val="tx1"/>
                </a:solidFill>
              </a:rPr>
              <a:t>                 		1.0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52" name="Rounded Rectangle">
            <a:extLst>
              <a:ext uri="{FF2B5EF4-FFF2-40B4-BE49-F238E27FC236}">
                <a16:creationId xmlns:a16="http://schemas.microsoft.com/office/drawing/2014/main" id="{20A30D94-8F50-4732-8723-839FAAF30064}"/>
              </a:ext>
            </a:extLst>
          </p:cNvPr>
          <p:cNvSpPr/>
          <p:nvPr/>
        </p:nvSpPr>
        <p:spPr>
          <a:xfrm>
            <a:off x="10747519" y="6559747"/>
            <a:ext cx="1270001" cy="1270001"/>
          </a:xfrm>
          <a:prstGeom prst="roundRect">
            <a:avLst>
              <a:gd name="adj" fmla="val 10262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lang="en-US" dirty="0"/>
              <a:t>0</a:t>
            </a:r>
            <a:endParaRPr dirty="0"/>
          </a:p>
        </p:txBody>
      </p:sp>
      <p:sp>
        <p:nvSpPr>
          <p:cNvPr id="53" name="Demo Title text">
            <a:extLst>
              <a:ext uri="{FF2B5EF4-FFF2-40B4-BE49-F238E27FC236}">
                <a16:creationId xmlns:a16="http://schemas.microsoft.com/office/drawing/2014/main" id="{725E1176-8E52-4D4B-876D-439C2B5B57A1}"/>
              </a:ext>
            </a:extLst>
          </p:cNvPr>
          <p:cNvSpPr txBox="1"/>
          <p:nvPr/>
        </p:nvSpPr>
        <p:spPr>
          <a:xfrm>
            <a:off x="9709837" y="5792850"/>
            <a:ext cx="334536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The Model Predict</a:t>
            </a:r>
            <a:endParaRPr dirty="0"/>
          </a:p>
        </p:txBody>
      </p:sp>
      <p:sp>
        <p:nvSpPr>
          <p:cNvPr id="54" name="Rectangle 5">
            <a:extLst>
              <a:ext uri="{FF2B5EF4-FFF2-40B4-BE49-F238E27FC236}">
                <a16:creationId xmlns:a16="http://schemas.microsoft.com/office/drawing/2014/main" id="{D7175459-7962-4B15-AC37-5298AE02E7E1}"/>
              </a:ext>
            </a:extLst>
          </p:cNvPr>
          <p:cNvSpPr txBox="1"/>
          <p:nvPr/>
        </p:nvSpPr>
        <p:spPr>
          <a:xfrm>
            <a:off x="9158519" y="8063166"/>
            <a:ext cx="4448000" cy="1138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19" rIns="45719" bIns="45719" numCol="1" anchor="t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697987"/>
                </a:solidFill>
              </a:defRPr>
            </a:lvl1pPr>
          </a:lstStyle>
          <a:p>
            <a:pPr algn="ctr"/>
            <a:r>
              <a:rPr lang="en-US" dirty="0"/>
              <a:t>Which means the account is not fake</a:t>
            </a:r>
            <a:endParaRPr dirty="0"/>
          </a:p>
        </p:txBody>
      </p:sp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B10EC5C9-236E-4689-82D0-5B50D3C0E4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1569" y="2700439"/>
            <a:ext cx="5281248" cy="9804163"/>
          </a:xfrm>
          <a:prstGeom prst="rect">
            <a:avLst/>
          </a:prstGeom>
        </p:spPr>
      </p:pic>
      <p:sp>
        <p:nvSpPr>
          <p:cNvPr id="58" name="Rounded Rectangle">
            <a:extLst>
              <a:ext uri="{FF2B5EF4-FFF2-40B4-BE49-F238E27FC236}">
                <a16:creationId xmlns:a16="http://schemas.microsoft.com/office/drawing/2014/main" id="{7243BB53-D885-4B8F-B366-047C546E86E5}"/>
              </a:ext>
            </a:extLst>
          </p:cNvPr>
          <p:cNvSpPr/>
          <p:nvPr/>
        </p:nvSpPr>
        <p:spPr>
          <a:xfrm>
            <a:off x="1503674" y="3641373"/>
            <a:ext cx="2981511" cy="24040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9" name="Rounded Rectangle 13">
            <a:extLst>
              <a:ext uri="{FF2B5EF4-FFF2-40B4-BE49-F238E27FC236}">
                <a16:creationId xmlns:a16="http://schemas.microsoft.com/office/drawing/2014/main" id="{8A359202-0B3B-494A-821C-D84379E39843}"/>
              </a:ext>
            </a:extLst>
          </p:cNvPr>
          <p:cNvSpPr/>
          <p:nvPr/>
        </p:nvSpPr>
        <p:spPr>
          <a:xfrm>
            <a:off x="16061569" y="1189058"/>
            <a:ext cx="5328001" cy="1440001"/>
          </a:xfrm>
          <a:prstGeom prst="roundRect">
            <a:avLst>
              <a:gd name="adj" fmla="val 5738"/>
            </a:avLst>
          </a:pr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sp>
        <p:nvSpPr>
          <p:cNvPr id="60" name="Shape">
            <a:extLst>
              <a:ext uri="{FF2B5EF4-FFF2-40B4-BE49-F238E27FC236}">
                <a16:creationId xmlns:a16="http://schemas.microsoft.com/office/drawing/2014/main" id="{C42B61CA-6A24-447B-875D-6CE30C183C91}"/>
              </a:ext>
            </a:extLst>
          </p:cNvPr>
          <p:cNvSpPr/>
          <p:nvPr/>
        </p:nvSpPr>
        <p:spPr>
          <a:xfrm>
            <a:off x="17854132" y="1765111"/>
            <a:ext cx="1742885" cy="4894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476" extrusionOk="0">
                <a:moveTo>
                  <a:pt x="1309" y="0"/>
                </a:moveTo>
                <a:cubicBezTo>
                  <a:pt x="1237" y="-5"/>
                  <a:pt x="1164" y="30"/>
                  <a:pt x="1093" y="117"/>
                </a:cubicBezTo>
                <a:cubicBezTo>
                  <a:pt x="1047" y="174"/>
                  <a:pt x="1004" y="247"/>
                  <a:pt x="964" y="335"/>
                </a:cubicBezTo>
                <a:cubicBezTo>
                  <a:pt x="887" y="504"/>
                  <a:pt x="819" y="722"/>
                  <a:pt x="753" y="939"/>
                </a:cubicBezTo>
                <a:cubicBezTo>
                  <a:pt x="629" y="1343"/>
                  <a:pt x="504" y="1763"/>
                  <a:pt x="395" y="2219"/>
                </a:cubicBezTo>
                <a:cubicBezTo>
                  <a:pt x="101" y="3453"/>
                  <a:pt x="-98" y="5078"/>
                  <a:pt x="50" y="6698"/>
                </a:cubicBezTo>
                <a:cubicBezTo>
                  <a:pt x="115" y="7400"/>
                  <a:pt x="248" y="7997"/>
                  <a:pt x="427" y="8372"/>
                </a:cubicBezTo>
                <a:cubicBezTo>
                  <a:pt x="476" y="8477"/>
                  <a:pt x="526" y="8563"/>
                  <a:pt x="579" y="8626"/>
                </a:cubicBezTo>
                <a:cubicBezTo>
                  <a:pt x="625" y="8683"/>
                  <a:pt x="680" y="8693"/>
                  <a:pt x="700" y="8544"/>
                </a:cubicBezTo>
                <a:cubicBezTo>
                  <a:pt x="707" y="8488"/>
                  <a:pt x="705" y="8424"/>
                  <a:pt x="694" y="8376"/>
                </a:cubicBezTo>
                <a:cubicBezTo>
                  <a:pt x="618" y="7931"/>
                  <a:pt x="563" y="7445"/>
                  <a:pt x="532" y="6937"/>
                </a:cubicBezTo>
                <a:cubicBezTo>
                  <a:pt x="468" y="5908"/>
                  <a:pt x="498" y="4861"/>
                  <a:pt x="589" y="3898"/>
                </a:cubicBezTo>
                <a:cubicBezTo>
                  <a:pt x="681" y="2931"/>
                  <a:pt x="835" y="2035"/>
                  <a:pt x="1045" y="1291"/>
                </a:cubicBezTo>
                <a:cubicBezTo>
                  <a:pt x="1059" y="1246"/>
                  <a:pt x="1079" y="1236"/>
                  <a:pt x="1095" y="1264"/>
                </a:cubicBezTo>
                <a:cubicBezTo>
                  <a:pt x="1111" y="1292"/>
                  <a:pt x="1121" y="1351"/>
                  <a:pt x="1120" y="1415"/>
                </a:cubicBezTo>
                <a:lnTo>
                  <a:pt x="1114" y="13906"/>
                </a:lnTo>
                <a:cubicBezTo>
                  <a:pt x="1108" y="14287"/>
                  <a:pt x="1092" y="14665"/>
                  <a:pt x="1067" y="15036"/>
                </a:cubicBezTo>
                <a:cubicBezTo>
                  <a:pt x="1041" y="15420"/>
                  <a:pt x="1006" y="15795"/>
                  <a:pt x="961" y="16157"/>
                </a:cubicBezTo>
                <a:cubicBezTo>
                  <a:pt x="950" y="16222"/>
                  <a:pt x="954" y="16305"/>
                  <a:pt x="970" y="16354"/>
                </a:cubicBezTo>
                <a:cubicBezTo>
                  <a:pt x="983" y="16395"/>
                  <a:pt x="1000" y="16405"/>
                  <a:pt x="1016" y="16401"/>
                </a:cubicBezTo>
                <a:cubicBezTo>
                  <a:pt x="1029" y="16397"/>
                  <a:pt x="1042" y="16384"/>
                  <a:pt x="1055" y="16361"/>
                </a:cubicBezTo>
                <a:cubicBezTo>
                  <a:pt x="1238" y="16098"/>
                  <a:pt x="1393" y="15639"/>
                  <a:pt x="1499" y="15048"/>
                </a:cubicBezTo>
                <a:cubicBezTo>
                  <a:pt x="1593" y="14528"/>
                  <a:pt x="1645" y="13927"/>
                  <a:pt x="1649" y="13310"/>
                </a:cubicBezTo>
                <a:lnTo>
                  <a:pt x="1657" y="953"/>
                </a:lnTo>
                <a:cubicBezTo>
                  <a:pt x="1657" y="796"/>
                  <a:pt x="1645" y="641"/>
                  <a:pt x="1621" y="508"/>
                </a:cubicBezTo>
                <a:cubicBezTo>
                  <a:pt x="1554" y="135"/>
                  <a:pt x="1429" y="9"/>
                  <a:pt x="1309" y="0"/>
                </a:cubicBezTo>
                <a:close/>
                <a:moveTo>
                  <a:pt x="7106" y="12"/>
                </a:moveTo>
                <a:cubicBezTo>
                  <a:pt x="7070" y="15"/>
                  <a:pt x="7035" y="65"/>
                  <a:pt x="7009" y="158"/>
                </a:cubicBezTo>
                <a:cubicBezTo>
                  <a:pt x="6985" y="244"/>
                  <a:pt x="6971" y="359"/>
                  <a:pt x="6969" y="479"/>
                </a:cubicBezTo>
                <a:lnTo>
                  <a:pt x="6969" y="3091"/>
                </a:lnTo>
                <a:cubicBezTo>
                  <a:pt x="6890" y="3087"/>
                  <a:pt x="6810" y="3081"/>
                  <a:pt x="6731" y="3074"/>
                </a:cubicBezTo>
                <a:cubicBezTo>
                  <a:pt x="6642" y="3065"/>
                  <a:pt x="6553" y="3054"/>
                  <a:pt x="6464" y="3041"/>
                </a:cubicBezTo>
                <a:cubicBezTo>
                  <a:pt x="6434" y="3048"/>
                  <a:pt x="6405" y="3081"/>
                  <a:pt x="6379" y="3135"/>
                </a:cubicBezTo>
                <a:cubicBezTo>
                  <a:pt x="6339" y="3218"/>
                  <a:pt x="6309" y="3348"/>
                  <a:pt x="6294" y="3501"/>
                </a:cubicBezTo>
                <a:lnTo>
                  <a:pt x="6238" y="4001"/>
                </a:lnTo>
                <a:cubicBezTo>
                  <a:pt x="6225" y="4144"/>
                  <a:pt x="6237" y="4301"/>
                  <a:pt x="6269" y="4403"/>
                </a:cubicBezTo>
                <a:cubicBezTo>
                  <a:pt x="6284" y="4454"/>
                  <a:pt x="6304" y="4485"/>
                  <a:pt x="6325" y="4495"/>
                </a:cubicBezTo>
                <a:lnTo>
                  <a:pt x="6925" y="4502"/>
                </a:lnTo>
                <a:lnTo>
                  <a:pt x="6923" y="8958"/>
                </a:lnTo>
                <a:cubicBezTo>
                  <a:pt x="6920" y="9606"/>
                  <a:pt x="6872" y="10242"/>
                  <a:pt x="6785" y="10810"/>
                </a:cubicBezTo>
                <a:cubicBezTo>
                  <a:pt x="6705" y="11330"/>
                  <a:pt x="6593" y="11779"/>
                  <a:pt x="6458" y="12126"/>
                </a:cubicBezTo>
                <a:cubicBezTo>
                  <a:pt x="6472" y="11751"/>
                  <a:pt x="6470" y="11371"/>
                  <a:pt x="6451" y="10999"/>
                </a:cubicBezTo>
                <a:cubicBezTo>
                  <a:pt x="6371" y="9375"/>
                  <a:pt x="5774" y="8746"/>
                  <a:pt x="5554" y="7837"/>
                </a:cubicBezTo>
                <a:cubicBezTo>
                  <a:pt x="5645" y="7385"/>
                  <a:pt x="5719" y="6928"/>
                  <a:pt x="5779" y="6454"/>
                </a:cubicBezTo>
                <a:cubicBezTo>
                  <a:pt x="5837" y="6003"/>
                  <a:pt x="5878" y="5448"/>
                  <a:pt x="5773" y="5093"/>
                </a:cubicBezTo>
                <a:cubicBezTo>
                  <a:pt x="5701" y="4851"/>
                  <a:pt x="5602" y="4857"/>
                  <a:pt x="5515" y="4914"/>
                </a:cubicBezTo>
                <a:cubicBezTo>
                  <a:pt x="5416" y="4979"/>
                  <a:pt x="5320" y="5112"/>
                  <a:pt x="5231" y="5330"/>
                </a:cubicBezTo>
                <a:cubicBezTo>
                  <a:pt x="5059" y="5717"/>
                  <a:pt x="4968" y="6427"/>
                  <a:pt x="4997" y="7141"/>
                </a:cubicBezTo>
                <a:cubicBezTo>
                  <a:pt x="5014" y="7575"/>
                  <a:pt x="5077" y="7971"/>
                  <a:pt x="5171" y="8252"/>
                </a:cubicBezTo>
                <a:cubicBezTo>
                  <a:pt x="5019" y="8972"/>
                  <a:pt x="4886" y="9743"/>
                  <a:pt x="4775" y="10553"/>
                </a:cubicBezTo>
                <a:cubicBezTo>
                  <a:pt x="4707" y="11048"/>
                  <a:pt x="4647" y="11561"/>
                  <a:pt x="4551" y="11995"/>
                </a:cubicBezTo>
                <a:cubicBezTo>
                  <a:pt x="4509" y="12186"/>
                  <a:pt x="4462" y="12352"/>
                  <a:pt x="4409" y="12486"/>
                </a:cubicBezTo>
                <a:cubicBezTo>
                  <a:pt x="4385" y="12545"/>
                  <a:pt x="4359" y="12600"/>
                  <a:pt x="4332" y="12635"/>
                </a:cubicBezTo>
                <a:cubicBezTo>
                  <a:pt x="4307" y="12667"/>
                  <a:pt x="4282" y="12683"/>
                  <a:pt x="4255" y="12654"/>
                </a:cubicBezTo>
                <a:cubicBezTo>
                  <a:pt x="4228" y="12625"/>
                  <a:pt x="4208" y="12552"/>
                  <a:pt x="4194" y="12472"/>
                </a:cubicBezTo>
                <a:cubicBezTo>
                  <a:pt x="4174" y="12361"/>
                  <a:pt x="4163" y="12228"/>
                  <a:pt x="4164" y="12088"/>
                </a:cubicBezTo>
                <a:cubicBezTo>
                  <a:pt x="4176" y="11148"/>
                  <a:pt x="4186" y="10207"/>
                  <a:pt x="4192" y="9267"/>
                </a:cubicBezTo>
                <a:cubicBezTo>
                  <a:pt x="4198" y="8371"/>
                  <a:pt x="4202" y="7474"/>
                  <a:pt x="4203" y="6578"/>
                </a:cubicBezTo>
                <a:cubicBezTo>
                  <a:pt x="4199" y="6359"/>
                  <a:pt x="4182" y="6147"/>
                  <a:pt x="4151" y="5956"/>
                </a:cubicBezTo>
                <a:cubicBezTo>
                  <a:pt x="4117" y="5750"/>
                  <a:pt x="4069" y="5576"/>
                  <a:pt x="4012" y="5455"/>
                </a:cubicBezTo>
                <a:lnTo>
                  <a:pt x="3917" y="5223"/>
                </a:lnTo>
                <a:cubicBezTo>
                  <a:pt x="3842" y="5061"/>
                  <a:pt x="3754" y="4987"/>
                  <a:pt x="3667" y="5010"/>
                </a:cubicBezTo>
                <a:cubicBezTo>
                  <a:pt x="3554" y="5041"/>
                  <a:pt x="3449" y="5231"/>
                  <a:pt x="3375" y="5538"/>
                </a:cubicBezTo>
                <a:cubicBezTo>
                  <a:pt x="3217" y="6176"/>
                  <a:pt x="3081" y="6878"/>
                  <a:pt x="2970" y="7630"/>
                </a:cubicBezTo>
                <a:cubicBezTo>
                  <a:pt x="2842" y="8494"/>
                  <a:pt x="2747" y="9415"/>
                  <a:pt x="2688" y="10369"/>
                </a:cubicBezTo>
                <a:cubicBezTo>
                  <a:pt x="2705" y="9591"/>
                  <a:pt x="2715" y="8811"/>
                  <a:pt x="2720" y="8031"/>
                </a:cubicBezTo>
                <a:cubicBezTo>
                  <a:pt x="2725" y="7310"/>
                  <a:pt x="2726" y="6589"/>
                  <a:pt x="2721" y="5869"/>
                </a:cubicBezTo>
                <a:cubicBezTo>
                  <a:pt x="2722" y="5748"/>
                  <a:pt x="2713" y="5630"/>
                  <a:pt x="2694" y="5529"/>
                </a:cubicBezTo>
                <a:cubicBezTo>
                  <a:pt x="2676" y="5435"/>
                  <a:pt x="2652" y="5361"/>
                  <a:pt x="2623" y="5316"/>
                </a:cubicBezTo>
                <a:lnTo>
                  <a:pt x="2364" y="5005"/>
                </a:lnTo>
                <a:cubicBezTo>
                  <a:pt x="2328" y="4967"/>
                  <a:pt x="2289" y="5000"/>
                  <a:pt x="2261" y="5091"/>
                </a:cubicBezTo>
                <a:cubicBezTo>
                  <a:pt x="2239" y="5165"/>
                  <a:pt x="2227" y="5271"/>
                  <a:pt x="2228" y="5380"/>
                </a:cubicBezTo>
                <a:lnTo>
                  <a:pt x="2243" y="13710"/>
                </a:lnTo>
                <a:cubicBezTo>
                  <a:pt x="2247" y="14033"/>
                  <a:pt x="2299" y="14323"/>
                  <a:pt x="2380" y="14469"/>
                </a:cubicBezTo>
                <a:cubicBezTo>
                  <a:pt x="2432" y="14563"/>
                  <a:pt x="2490" y="14588"/>
                  <a:pt x="2543" y="14593"/>
                </a:cubicBezTo>
                <a:cubicBezTo>
                  <a:pt x="2599" y="14598"/>
                  <a:pt x="2656" y="14574"/>
                  <a:pt x="2697" y="14437"/>
                </a:cubicBezTo>
                <a:cubicBezTo>
                  <a:pt x="2715" y="14375"/>
                  <a:pt x="2727" y="14296"/>
                  <a:pt x="2736" y="14213"/>
                </a:cubicBezTo>
                <a:cubicBezTo>
                  <a:pt x="2745" y="14122"/>
                  <a:pt x="2750" y="14025"/>
                  <a:pt x="2750" y="13923"/>
                </a:cubicBezTo>
                <a:cubicBezTo>
                  <a:pt x="2791" y="12368"/>
                  <a:pt x="2910" y="10851"/>
                  <a:pt x="3100" y="9444"/>
                </a:cubicBezTo>
                <a:cubicBezTo>
                  <a:pt x="3172" y="8914"/>
                  <a:pt x="3253" y="8404"/>
                  <a:pt x="3342" y="7909"/>
                </a:cubicBezTo>
                <a:cubicBezTo>
                  <a:pt x="3382" y="7681"/>
                  <a:pt x="3424" y="7458"/>
                  <a:pt x="3474" y="7254"/>
                </a:cubicBezTo>
                <a:cubicBezTo>
                  <a:pt x="3496" y="7164"/>
                  <a:pt x="3519" y="7078"/>
                  <a:pt x="3542" y="6990"/>
                </a:cubicBezTo>
                <a:cubicBezTo>
                  <a:pt x="3561" y="6920"/>
                  <a:pt x="3583" y="6852"/>
                  <a:pt x="3607" y="6882"/>
                </a:cubicBezTo>
                <a:cubicBezTo>
                  <a:pt x="3632" y="6912"/>
                  <a:pt x="3638" y="7014"/>
                  <a:pt x="3639" y="7109"/>
                </a:cubicBezTo>
                <a:cubicBezTo>
                  <a:pt x="3646" y="7555"/>
                  <a:pt x="3632" y="7992"/>
                  <a:pt x="3623" y="8436"/>
                </a:cubicBezTo>
                <a:cubicBezTo>
                  <a:pt x="3616" y="8817"/>
                  <a:pt x="3612" y="9212"/>
                  <a:pt x="3608" y="9596"/>
                </a:cubicBezTo>
                <a:cubicBezTo>
                  <a:pt x="3604" y="10084"/>
                  <a:pt x="3600" y="10570"/>
                  <a:pt x="3602" y="11058"/>
                </a:cubicBezTo>
                <a:cubicBezTo>
                  <a:pt x="3604" y="11741"/>
                  <a:pt x="3619" y="12424"/>
                  <a:pt x="3646" y="13101"/>
                </a:cubicBezTo>
                <a:cubicBezTo>
                  <a:pt x="3659" y="13414"/>
                  <a:pt x="3690" y="13722"/>
                  <a:pt x="3737" y="13978"/>
                </a:cubicBezTo>
                <a:cubicBezTo>
                  <a:pt x="3779" y="14204"/>
                  <a:pt x="3835" y="14396"/>
                  <a:pt x="3912" y="14481"/>
                </a:cubicBezTo>
                <a:cubicBezTo>
                  <a:pt x="4021" y="14602"/>
                  <a:pt x="4136" y="14480"/>
                  <a:pt x="4238" y="14291"/>
                </a:cubicBezTo>
                <a:cubicBezTo>
                  <a:pt x="4335" y="14110"/>
                  <a:pt x="4421" y="13867"/>
                  <a:pt x="4498" y="13592"/>
                </a:cubicBezTo>
                <a:cubicBezTo>
                  <a:pt x="4760" y="12659"/>
                  <a:pt x="4899" y="11402"/>
                  <a:pt x="5095" y="10287"/>
                </a:cubicBezTo>
                <a:cubicBezTo>
                  <a:pt x="5170" y="9855"/>
                  <a:pt x="5255" y="9444"/>
                  <a:pt x="5347" y="9056"/>
                </a:cubicBezTo>
                <a:lnTo>
                  <a:pt x="5772" y="10537"/>
                </a:lnTo>
                <a:cubicBezTo>
                  <a:pt x="5867" y="10875"/>
                  <a:pt x="5928" y="11291"/>
                  <a:pt x="5954" y="11731"/>
                </a:cubicBezTo>
                <a:cubicBezTo>
                  <a:pt x="5977" y="12121"/>
                  <a:pt x="5970" y="12564"/>
                  <a:pt x="5880" y="12840"/>
                </a:cubicBezTo>
                <a:cubicBezTo>
                  <a:pt x="5802" y="13080"/>
                  <a:pt x="5699" y="13081"/>
                  <a:pt x="5607" y="13022"/>
                </a:cubicBezTo>
                <a:cubicBezTo>
                  <a:pt x="5503" y="12955"/>
                  <a:pt x="5403" y="12809"/>
                  <a:pt x="5311" y="12568"/>
                </a:cubicBezTo>
                <a:cubicBezTo>
                  <a:pt x="5271" y="12438"/>
                  <a:pt x="5216" y="12378"/>
                  <a:pt x="5163" y="12404"/>
                </a:cubicBezTo>
                <a:cubicBezTo>
                  <a:pt x="5105" y="12431"/>
                  <a:pt x="5054" y="12551"/>
                  <a:pt x="5026" y="12730"/>
                </a:cubicBezTo>
                <a:lnTo>
                  <a:pt x="4950" y="13243"/>
                </a:lnTo>
                <a:cubicBezTo>
                  <a:pt x="4924" y="13417"/>
                  <a:pt x="4922" y="13623"/>
                  <a:pt x="4945" y="13803"/>
                </a:cubicBezTo>
                <a:cubicBezTo>
                  <a:pt x="4960" y="13930"/>
                  <a:pt x="4988" y="14035"/>
                  <a:pt x="5022" y="14102"/>
                </a:cubicBezTo>
                <a:cubicBezTo>
                  <a:pt x="5459" y="15085"/>
                  <a:pt x="6025" y="14931"/>
                  <a:pt x="6415" y="13724"/>
                </a:cubicBezTo>
                <a:cubicBezTo>
                  <a:pt x="6521" y="13394"/>
                  <a:pt x="6608" y="12999"/>
                  <a:pt x="6685" y="12587"/>
                </a:cubicBezTo>
                <a:cubicBezTo>
                  <a:pt x="6772" y="12129"/>
                  <a:pt x="6847" y="11644"/>
                  <a:pt x="6911" y="11133"/>
                </a:cubicBezTo>
                <a:cubicBezTo>
                  <a:pt x="6916" y="11768"/>
                  <a:pt x="6954" y="12392"/>
                  <a:pt x="7022" y="12979"/>
                </a:cubicBezTo>
                <a:cubicBezTo>
                  <a:pt x="7080" y="13476"/>
                  <a:pt x="7160" y="13945"/>
                  <a:pt x="7282" y="14263"/>
                </a:cubicBezTo>
                <a:cubicBezTo>
                  <a:pt x="7424" y="14634"/>
                  <a:pt x="7608" y="14753"/>
                  <a:pt x="7773" y="14540"/>
                </a:cubicBezTo>
                <a:cubicBezTo>
                  <a:pt x="7930" y="14336"/>
                  <a:pt x="8041" y="13884"/>
                  <a:pt x="8132" y="13415"/>
                </a:cubicBezTo>
                <a:cubicBezTo>
                  <a:pt x="8201" y="13057"/>
                  <a:pt x="8262" y="12672"/>
                  <a:pt x="8313" y="12261"/>
                </a:cubicBezTo>
                <a:cubicBezTo>
                  <a:pt x="8417" y="13406"/>
                  <a:pt x="8585" y="14320"/>
                  <a:pt x="8898" y="14560"/>
                </a:cubicBezTo>
                <a:cubicBezTo>
                  <a:pt x="9283" y="14855"/>
                  <a:pt x="9592" y="13860"/>
                  <a:pt x="9789" y="12733"/>
                </a:cubicBezTo>
                <a:cubicBezTo>
                  <a:pt x="9820" y="13567"/>
                  <a:pt x="9988" y="14254"/>
                  <a:pt x="10215" y="14481"/>
                </a:cubicBezTo>
                <a:cubicBezTo>
                  <a:pt x="10520" y="14786"/>
                  <a:pt x="10789" y="14091"/>
                  <a:pt x="10954" y="13166"/>
                </a:cubicBezTo>
                <a:cubicBezTo>
                  <a:pt x="11069" y="13961"/>
                  <a:pt x="11287" y="14498"/>
                  <a:pt x="11537" y="14598"/>
                </a:cubicBezTo>
                <a:cubicBezTo>
                  <a:pt x="11848" y="14723"/>
                  <a:pt x="12116" y="14067"/>
                  <a:pt x="12296" y="13180"/>
                </a:cubicBezTo>
                <a:lnTo>
                  <a:pt x="12320" y="14064"/>
                </a:lnTo>
                <a:lnTo>
                  <a:pt x="11492" y="16686"/>
                </a:lnTo>
                <a:cubicBezTo>
                  <a:pt x="11364" y="17086"/>
                  <a:pt x="11269" y="17574"/>
                  <a:pt x="11207" y="18104"/>
                </a:cubicBezTo>
                <a:cubicBezTo>
                  <a:pt x="11134" y="18739"/>
                  <a:pt x="11105" y="19465"/>
                  <a:pt x="11180" y="20147"/>
                </a:cubicBezTo>
                <a:cubicBezTo>
                  <a:pt x="11253" y="20819"/>
                  <a:pt x="11421" y="21306"/>
                  <a:pt x="11621" y="21426"/>
                </a:cubicBezTo>
                <a:cubicBezTo>
                  <a:pt x="11895" y="21595"/>
                  <a:pt x="12176" y="21329"/>
                  <a:pt x="12390" y="20700"/>
                </a:cubicBezTo>
                <a:cubicBezTo>
                  <a:pt x="12611" y="20052"/>
                  <a:pt x="12739" y="19084"/>
                  <a:pt x="12738" y="18065"/>
                </a:cubicBezTo>
                <a:lnTo>
                  <a:pt x="12789" y="13623"/>
                </a:lnTo>
                <a:cubicBezTo>
                  <a:pt x="13023" y="12664"/>
                  <a:pt x="13230" y="11625"/>
                  <a:pt x="13407" y="10522"/>
                </a:cubicBezTo>
                <a:cubicBezTo>
                  <a:pt x="13574" y="9478"/>
                  <a:pt x="13714" y="8382"/>
                  <a:pt x="13824" y="7246"/>
                </a:cubicBezTo>
                <a:lnTo>
                  <a:pt x="14263" y="7229"/>
                </a:lnTo>
                <a:cubicBezTo>
                  <a:pt x="14216" y="8275"/>
                  <a:pt x="14132" y="9507"/>
                  <a:pt x="14135" y="10633"/>
                </a:cubicBezTo>
                <a:cubicBezTo>
                  <a:pt x="14141" y="12670"/>
                  <a:pt x="14431" y="14640"/>
                  <a:pt x="14929" y="14500"/>
                </a:cubicBezTo>
                <a:cubicBezTo>
                  <a:pt x="15001" y="14480"/>
                  <a:pt x="15070" y="14399"/>
                  <a:pt x="15134" y="14285"/>
                </a:cubicBezTo>
                <a:cubicBezTo>
                  <a:pt x="15267" y="14053"/>
                  <a:pt x="15373" y="13668"/>
                  <a:pt x="15432" y="13188"/>
                </a:cubicBezTo>
                <a:cubicBezTo>
                  <a:pt x="15526" y="13800"/>
                  <a:pt x="15684" y="14254"/>
                  <a:pt x="15871" y="14452"/>
                </a:cubicBezTo>
                <a:cubicBezTo>
                  <a:pt x="16263" y="14864"/>
                  <a:pt x="16600" y="13891"/>
                  <a:pt x="16829" y="12800"/>
                </a:cubicBezTo>
                <a:cubicBezTo>
                  <a:pt x="16864" y="13650"/>
                  <a:pt x="17045" y="14328"/>
                  <a:pt x="17282" y="14495"/>
                </a:cubicBezTo>
                <a:cubicBezTo>
                  <a:pt x="17558" y="14690"/>
                  <a:pt x="17808" y="14103"/>
                  <a:pt x="17935" y="13214"/>
                </a:cubicBezTo>
                <a:cubicBezTo>
                  <a:pt x="17937" y="13382"/>
                  <a:pt x="17940" y="13549"/>
                  <a:pt x="17942" y="13717"/>
                </a:cubicBezTo>
                <a:cubicBezTo>
                  <a:pt x="17944" y="13850"/>
                  <a:pt x="17946" y="13982"/>
                  <a:pt x="17948" y="14115"/>
                </a:cubicBezTo>
                <a:cubicBezTo>
                  <a:pt x="18025" y="14297"/>
                  <a:pt x="18110" y="14434"/>
                  <a:pt x="18199" y="14522"/>
                </a:cubicBezTo>
                <a:cubicBezTo>
                  <a:pt x="18283" y="14606"/>
                  <a:pt x="18374" y="14644"/>
                  <a:pt x="18452" y="14507"/>
                </a:cubicBezTo>
                <a:cubicBezTo>
                  <a:pt x="18496" y="14430"/>
                  <a:pt x="18532" y="14301"/>
                  <a:pt x="18553" y="14143"/>
                </a:cubicBezTo>
                <a:cubicBezTo>
                  <a:pt x="18516" y="12836"/>
                  <a:pt x="18548" y="11516"/>
                  <a:pt x="18647" y="10251"/>
                </a:cubicBezTo>
                <a:cubicBezTo>
                  <a:pt x="18731" y="9191"/>
                  <a:pt x="18860" y="8184"/>
                  <a:pt x="19031" y="7266"/>
                </a:cubicBezTo>
                <a:cubicBezTo>
                  <a:pt x="19021" y="8167"/>
                  <a:pt x="19026" y="9069"/>
                  <a:pt x="19049" y="9967"/>
                </a:cubicBezTo>
                <a:cubicBezTo>
                  <a:pt x="19074" y="10933"/>
                  <a:pt x="19118" y="11893"/>
                  <a:pt x="19180" y="12836"/>
                </a:cubicBezTo>
                <a:cubicBezTo>
                  <a:pt x="19212" y="13198"/>
                  <a:pt x="19281" y="13504"/>
                  <a:pt x="19374" y="13693"/>
                </a:cubicBezTo>
                <a:cubicBezTo>
                  <a:pt x="19449" y="13846"/>
                  <a:pt x="19537" y="13912"/>
                  <a:pt x="19618" y="13806"/>
                </a:cubicBezTo>
                <a:cubicBezTo>
                  <a:pt x="19704" y="13693"/>
                  <a:pt x="19763" y="13403"/>
                  <a:pt x="19765" y="13073"/>
                </a:cubicBezTo>
                <a:cubicBezTo>
                  <a:pt x="19783" y="12006"/>
                  <a:pt x="19829" y="10947"/>
                  <a:pt x="19903" y="9911"/>
                </a:cubicBezTo>
                <a:cubicBezTo>
                  <a:pt x="19971" y="8947"/>
                  <a:pt x="20063" y="8008"/>
                  <a:pt x="20178" y="7102"/>
                </a:cubicBezTo>
                <a:cubicBezTo>
                  <a:pt x="20194" y="8304"/>
                  <a:pt x="20149" y="9550"/>
                  <a:pt x="20183" y="10769"/>
                </a:cubicBezTo>
                <a:cubicBezTo>
                  <a:pt x="20211" y="11737"/>
                  <a:pt x="20261" y="12713"/>
                  <a:pt x="20411" y="13528"/>
                </a:cubicBezTo>
                <a:cubicBezTo>
                  <a:pt x="20503" y="14033"/>
                  <a:pt x="20634" y="14454"/>
                  <a:pt x="20800" y="14572"/>
                </a:cubicBezTo>
                <a:cubicBezTo>
                  <a:pt x="20938" y="14670"/>
                  <a:pt x="21080" y="14538"/>
                  <a:pt x="21187" y="14212"/>
                </a:cubicBezTo>
                <a:cubicBezTo>
                  <a:pt x="21289" y="13847"/>
                  <a:pt x="21368" y="13406"/>
                  <a:pt x="21418" y="12922"/>
                </a:cubicBezTo>
                <a:cubicBezTo>
                  <a:pt x="21469" y="12427"/>
                  <a:pt x="21502" y="11613"/>
                  <a:pt x="21474" y="11372"/>
                </a:cubicBezTo>
                <a:cubicBezTo>
                  <a:pt x="21466" y="11255"/>
                  <a:pt x="21441" y="11164"/>
                  <a:pt x="21409" y="11135"/>
                </a:cubicBezTo>
                <a:cubicBezTo>
                  <a:pt x="21385" y="11114"/>
                  <a:pt x="21361" y="11128"/>
                  <a:pt x="21341" y="11174"/>
                </a:cubicBezTo>
                <a:cubicBezTo>
                  <a:pt x="21297" y="11278"/>
                  <a:pt x="21290" y="11486"/>
                  <a:pt x="21288" y="11677"/>
                </a:cubicBezTo>
                <a:cubicBezTo>
                  <a:pt x="21281" y="12430"/>
                  <a:pt x="21209" y="13125"/>
                  <a:pt x="21046" y="13346"/>
                </a:cubicBezTo>
                <a:cubicBezTo>
                  <a:pt x="20998" y="13411"/>
                  <a:pt x="20947" y="13323"/>
                  <a:pt x="20905" y="13235"/>
                </a:cubicBezTo>
                <a:cubicBezTo>
                  <a:pt x="20854" y="13124"/>
                  <a:pt x="20815" y="12952"/>
                  <a:pt x="20784" y="12754"/>
                </a:cubicBezTo>
                <a:cubicBezTo>
                  <a:pt x="20676" y="12071"/>
                  <a:pt x="20671" y="11263"/>
                  <a:pt x="20674" y="10481"/>
                </a:cubicBezTo>
                <a:cubicBezTo>
                  <a:pt x="20678" y="9199"/>
                  <a:pt x="20695" y="7919"/>
                  <a:pt x="20724" y="6642"/>
                </a:cubicBezTo>
                <a:cubicBezTo>
                  <a:pt x="20731" y="6454"/>
                  <a:pt x="20724" y="6264"/>
                  <a:pt x="20703" y="6090"/>
                </a:cubicBezTo>
                <a:cubicBezTo>
                  <a:pt x="20676" y="5867"/>
                  <a:pt x="20628" y="5684"/>
                  <a:pt x="20567" y="5572"/>
                </a:cubicBezTo>
                <a:lnTo>
                  <a:pt x="20244" y="5045"/>
                </a:lnTo>
                <a:cubicBezTo>
                  <a:pt x="20189" y="4978"/>
                  <a:pt x="20130" y="4992"/>
                  <a:pt x="20079" y="5086"/>
                </a:cubicBezTo>
                <a:cubicBezTo>
                  <a:pt x="20041" y="5155"/>
                  <a:pt x="20010" y="5262"/>
                  <a:pt x="19990" y="5395"/>
                </a:cubicBezTo>
                <a:cubicBezTo>
                  <a:pt x="19887" y="6227"/>
                  <a:pt x="19801" y="7086"/>
                  <a:pt x="19733" y="7964"/>
                </a:cubicBezTo>
                <a:cubicBezTo>
                  <a:pt x="19666" y="8833"/>
                  <a:pt x="19617" y="9719"/>
                  <a:pt x="19587" y="10615"/>
                </a:cubicBezTo>
                <a:cubicBezTo>
                  <a:pt x="19550" y="9924"/>
                  <a:pt x="19526" y="9228"/>
                  <a:pt x="19513" y="8527"/>
                </a:cubicBezTo>
                <a:cubicBezTo>
                  <a:pt x="19499" y="7787"/>
                  <a:pt x="19499" y="7044"/>
                  <a:pt x="19511" y="6303"/>
                </a:cubicBezTo>
                <a:cubicBezTo>
                  <a:pt x="19516" y="6139"/>
                  <a:pt x="19507" y="5972"/>
                  <a:pt x="19485" y="5826"/>
                </a:cubicBezTo>
                <a:cubicBezTo>
                  <a:pt x="19457" y="5635"/>
                  <a:pt x="19409" y="5490"/>
                  <a:pt x="19352" y="5419"/>
                </a:cubicBezTo>
                <a:lnTo>
                  <a:pt x="19056" y="5077"/>
                </a:lnTo>
                <a:cubicBezTo>
                  <a:pt x="19018" y="5048"/>
                  <a:pt x="18979" y="5061"/>
                  <a:pt x="18943" y="5115"/>
                </a:cubicBezTo>
                <a:cubicBezTo>
                  <a:pt x="18903" y="5176"/>
                  <a:pt x="18870" y="5286"/>
                  <a:pt x="18851" y="5426"/>
                </a:cubicBezTo>
                <a:lnTo>
                  <a:pt x="18454" y="8760"/>
                </a:lnTo>
                <a:lnTo>
                  <a:pt x="18460" y="5720"/>
                </a:lnTo>
                <a:cubicBezTo>
                  <a:pt x="18459" y="5620"/>
                  <a:pt x="18449" y="5523"/>
                  <a:pt x="18431" y="5445"/>
                </a:cubicBezTo>
                <a:cubicBezTo>
                  <a:pt x="18416" y="5378"/>
                  <a:pt x="18396" y="5327"/>
                  <a:pt x="18374" y="5297"/>
                </a:cubicBezTo>
                <a:lnTo>
                  <a:pt x="18058" y="5069"/>
                </a:lnTo>
                <a:cubicBezTo>
                  <a:pt x="18019" y="5050"/>
                  <a:pt x="17981" y="5099"/>
                  <a:pt x="17954" y="5199"/>
                </a:cubicBezTo>
                <a:cubicBezTo>
                  <a:pt x="17931" y="5288"/>
                  <a:pt x="17919" y="5409"/>
                  <a:pt x="17922" y="5531"/>
                </a:cubicBezTo>
                <a:lnTo>
                  <a:pt x="17922" y="11193"/>
                </a:lnTo>
                <a:cubicBezTo>
                  <a:pt x="17912" y="11510"/>
                  <a:pt x="17889" y="11819"/>
                  <a:pt x="17854" y="12114"/>
                </a:cubicBezTo>
                <a:cubicBezTo>
                  <a:pt x="17820" y="12405"/>
                  <a:pt x="17775" y="12679"/>
                  <a:pt x="17717" y="12919"/>
                </a:cubicBezTo>
                <a:cubicBezTo>
                  <a:pt x="17648" y="13204"/>
                  <a:pt x="17558" y="13440"/>
                  <a:pt x="17455" y="13408"/>
                </a:cubicBezTo>
                <a:cubicBezTo>
                  <a:pt x="17340" y="13374"/>
                  <a:pt x="17254" y="13029"/>
                  <a:pt x="17257" y="12622"/>
                </a:cubicBezTo>
                <a:lnTo>
                  <a:pt x="17254" y="5884"/>
                </a:lnTo>
                <a:cubicBezTo>
                  <a:pt x="17255" y="5814"/>
                  <a:pt x="17252" y="5744"/>
                  <a:pt x="17243" y="5680"/>
                </a:cubicBezTo>
                <a:cubicBezTo>
                  <a:pt x="17229" y="5569"/>
                  <a:pt x="17202" y="5484"/>
                  <a:pt x="17170" y="5445"/>
                </a:cubicBezTo>
                <a:lnTo>
                  <a:pt x="16872" y="5168"/>
                </a:lnTo>
                <a:cubicBezTo>
                  <a:pt x="16837" y="5141"/>
                  <a:pt x="16799" y="5177"/>
                  <a:pt x="16773" y="5266"/>
                </a:cubicBezTo>
                <a:cubicBezTo>
                  <a:pt x="16751" y="5341"/>
                  <a:pt x="16738" y="5447"/>
                  <a:pt x="16739" y="5556"/>
                </a:cubicBezTo>
                <a:lnTo>
                  <a:pt x="16728" y="5970"/>
                </a:lnTo>
                <a:cubicBezTo>
                  <a:pt x="16677" y="5597"/>
                  <a:pt x="16597" y="5287"/>
                  <a:pt x="16496" y="5077"/>
                </a:cubicBezTo>
                <a:cubicBezTo>
                  <a:pt x="16398" y="4874"/>
                  <a:pt x="16286" y="4777"/>
                  <a:pt x="16173" y="4789"/>
                </a:cubicBezTo>
                <a:cubicBezTo>
                  <a:pt x="16022" y="4805"/>
                  <a:pt x="15880" y="5015"/>
                  <a:pt x="15762" y="5347"/>
                </a:cubicBezTo>
                <a:cubicBezTo>
                  <a:pt x="15499" y="6086"/>
                  <a:pt x="15388" y="7211"/>
                  <a:pt x="15330" y="8304"/>
                </a:cubicBezTo>
                <a:cubicBezTo>
                  <a:pt x="15265" y="9543"/>
                  <a:pt x="15264" y="10842"/>
                  <a:pt x="15337" y="12150"/>
                </a:cubicBezTo>
                <a:cubicBezTo>
                  <a:pt x="15323" y="12560"/>
                  <a:pt x="15261" y="12929"/>
                  <a:pt x="15166" y="13166"/>
                </a:cubicBezTo>
                <a:cubicBezTo>
                  <a:pt x="15098" y="13335"/>
                  <a:pt x="15015" y="13427"/>
                  <a:pt x="14937" y="13341"/>
                </a:cubicBezTo>
                <a:cubicBezTo>
                  <a:pt x="14819" y="13213"/>
                  <a:pt x="14769" y="12842"/>
                  <a:pt x="14735" y="12428"/>
                </a:cubicBezTo>
                <a:cubicBezTo>
                  <a:pt x="14700" y="11994"/>
                  <a:pt x="14669" y="11486"/>
                  <a:pt x="14661" y="10984"/>
                </a:cubicBezTo>
                <a:cubicBezTo>
                  <a:pt x="14641" y="9658"/>
                  <a:pt x="14698" y="8340"/>
                  <a:pt x="14831" y="7100"/>
                </a:cubicBezTo>
                <a:cubicBezTo>
                  <a:pt x="14874" y="6711"/>
                  <a:pt x="14846" y="6269"/>
                  <a:pt x="14759" y="5986"/>
                </a:cubicBezTo>
                <a:cubicBezTo>
                  <a:pt x="14688" y="5753"/>
                  <a:pt x="14589" y="5667"/>
                  <a:pt x="14496" y="5759"/>
                </a:cubicBezTo>
                <a:cubicBezTo>
                  <a:pt x="14406" y="5868"/>
                  <a:pt x="14314" y="5951"/>
                  <a:pt x="14220" y="6006"/>
                </a:cubicBezTo>
                <a:cubicBezTo>
                  <a:pt x="14126" y="6062"/>
                  <a:pt x="14030" y="6089"/>
                  <a:pt x="13934" y="6089"/>
                </a:cubicBezTo>
                <a:cubicBezTo>
                  <a:pt x="13993" y="5627"/>
                  <a:pt x="13947" y="5083"/>
                  <a:pt x="13826" y="4816"/>
                </a:cubicBezTo>
                <a:cubicBezTo>
                  <a:pt x="13626" y="4377"/>
                  <a:pt x="13369" y="4833"/>
                  <a:pt x="13275" y="5677"/>
                </a:cubicBezTo>
                <a:cubicBezTo>
                  <a:pt x="13239" y="6005"/>
                  <a:pt x="13230" y="6369"/>
                  <a:pt x="13267" y="6696"/>
                </a:cubicBezTo>
                <a:cubicBezTo>
                  <a:pt x="13301" y="6999"/>
                  <a:pt x="13370" y="7234"/>
                  <a:pt x="13457" y="7340"/>
                </a:cubicBezTo>
                <a:cubicBezTo>
                  <a:pt x="13393" y="8210"/>
                  <a:pt x="13304" y="9054"/>
                  <a:pt x="13191" y="9859"/>
                </a:cubicBezTo>
                <a:cubicBezTo>
                  <a:pt x="13072" y="10711"/>
                  <a:pt x="12928" y="11515"/>
                  <a:pt x="12761" y="12256"/>
                </a:cubicBezTo>
                <a:cubicBezTo>
                  <a:pt x="12750" y="11210"/>
                  <a:pt x="12749" y="10162"/>
                  <a:pt x="12757" y="9116"/>
                </a:cubicBezTo>
                <a:cubicBezTo>
                  <a:pt x="12766" y="8082"/>
                  <a:pt x="12783" y="7049"/>
                  <a:pt x="12811" y="6020"/>
                </a:cubicBezTo>
                <a:cubicBezTo>
                  <a:pt x="12811" y="5939"/>
                  <a:pt x="12806" y="5860"/>
                  <a:pt x="12796" y="5788"/>
                </a:cubicBezTo>
                <a:cubicBezTo>
                  <a:pt x="12783" y="5693"/>
                  <a:pt x="12761" y="5615"/>
                  <a:pt x="12733" y="5568"/>
                </a:cubicBezTo>
                <a:lnTo>
                  <a:pt x="12417" y="5222"/>
                </a:lnTo>
                <a:cubicBezTo>
                  <a:pt x="12385" y="5199"/>
                  <a:pt x="12351" y="5231"/>
                  <a:pt x="12326" y="5307"/>
                </a:cubicBezTo>
                <a:cubicBezTo>
                  <a:pt x="12303" y="5377"/>
                  <a:pt x="12290" y="5476"/>
                  <a:pt x="12289" y="5582"/>
                </a:cubicBezTo>
                <a:lnTo>
                  <a:pt x="12288" y="6037"/>
                </a:lnTo>
                <a:cubicBezTo>
                  <a:pt x="12213" y="5618"/>
                  <a:pt x="12105" y="5285"/>
                  <a:pt x="11978" y="5077"/>
                </a:cubicBezTo>
                <a:cubicBezTo>
                  <a:pt x="11853" y="4873"/>
                  <a:pt x="11714" y="4799"/>
                  <a:pt x="11579" y="4890"/>
                </a:cubicBezTo>
                <a:cubicBezTo>
                  <a:pt x="11319" y="5065"/>
                  <a:pt x="11125" y="5785"/>
                  <a:pt x="11003" y="6624"/>
                </a:cubicBezTo>
                <a:cubicBezTo>
                  <a:pt x="10890" y="7396"/>
                  <a:pt x="10835" y="8237"/>
                  <a:pt x="10812" y="9076"/>
                </a:cubicBezTo>
                <a:cubicBezTo>
                  <a:pt x="10787" y="10031"/>
                  <a:pt x="10804" y="11007"/>
                  <a:pt x="10866" y="11968"/>
                </a:cubicBezTo>
                <a:cubicBezTo>
                  <a:pt x="10816" y="12295"/>
                  <a:pt x="10771" y="12676"/>
                  <a:pt x="10716" y="12962"/>
                </a:cubicBezTo>
                <a:cubicBezTo>
                  <a:pt x="10664" y="13232"/>
                  <a:pt x="10600" y="13425"/>
                  <a:pt x="10495" y="13370"/>
                </a:cubicBezTo>
                <a:cubicBezTo>
                  <a:pt x="10405" y="13323"/>
                  <a:pt x="10334" y="13091"/>
                  <a:pt x="10285" y="12812"/>
                </a:cubicBezTo>
                <a:cubicBezTo>
                  <a:pt x="10202" y="12330"/>
                  <a:pt x="10191" y="11786"/>
                  <a:pt x="10189" y="11229"/>
                </a:cubicBezTo>
                <a:cubicBezTo>
                  <a:pt x="10188" y="10640"/>
                  <a:pt x="10195" y="10020"/>
                  <a:pt x="10205" y="9421"/>
                </a:cubicBezTo>
                <a:cubicBezTo>
                  <a:pt x="10225" y="8284"/>
                  <a:pt x="10246" y="7148"/>
                  <a:pt x="10269" y="6011"/>
                </a:cubicBezTo>
                <a:cubicBezTo>
                  <a:pt x="10273" y="5911"/>
                  <a:pt x="10268" y="5807"/>
                  <a:pt x="10256" y="5714"/>
                </a:cubicBezTo>
                <a:cubicBezTo>
                  <a:pt x="10237" y="5566"/>
                  <a:pt x="10199" y="5456"/>
                  <a:pt x="10155" y="5417"/>
                </a:cubicBezTo>
                <a:lnTo>
                  <a:pt x="9819" y="5179"/>
                </a:lnTo>
                <a:cubicBezTo>
                  <a:pt x="9789" y="5154"/>
                  <a:pt x="9756" y="5183"/>
                  <a:pt x="9733" y="5256"/>
                </a:cubicBezTo>
                <a:cubicBezTo>
                  <a:pt x="9713" y="5316"/>
                  <a:pt x="9701" y="5403"/>
                  <a:pt x="9699" y="5495"/>
                </a:cubicBezTo>
                <a:lnTo>
                  <a:pt x="9699" y="5975"/>
                </a:lnTo>
                <a:cubicBezTo>
                  <a:pt x="9600" y="5287"/>
                  <a:pt x="9405" y="4844"/>
                  <a:pt x="9188" y="4816"/>
                </a:cubicBezTo>
                <a:cubicBezTo>
                  <a:pt x="8987" y="4791"/>
                  <a:pt x="8799" y="5124"/>
                  <a:pt x="8658" y="5632"/>
                </a:cubicBezTo>
                <a:cubicBezTo>
                  <a:pt x="8490" y="6234"/>
                  <a:pt x="8397" y="7030"/>
                  <a:pt x="8335" y="7847"/>
                </a:cubicBezTo>
                <a:cubicBezTo>
                  <a:pt x="8258" y="8868"/>
                  <a:pt x="8228" y="9928"/>
                  <a:pt x="8246" y="10984"/>
                </a:cubicBezTo>
                <a:cubicBezTo>
                  <a:pt x="8191" y="11455"/>
                  <a:pt x="8126" y="11893"/>
                  <a:pt x="8053" y="12304"/>
                </a:cubicBezTo>
                <a:cubicBezTo>
                  <a:pt x="8007" y="12562"/>
                  <a:pt x="7947" y="12808"/>
                  <a:pt x="7886" y="12986"/>
                </a:cubicBezTo>
                <a:cubicBezTo>
                  <a:pt x="7826" y="13158"/>
                  <a:pt x="7760" y="13266"/>
                  <a:pt x="7684" y="13175"/>
                </a:cubicBezTo>
                <a:cubicBezTo>
                  <a:pt x="7609" y="13084"/>
                  <a:pt x="7573" y="12863"/>
                  <a:pt x="7547" y="12622"/>
                </a:cubicBezTo>
                <a:cubicBezTo>
                  <a:pt x="7521" y="12375"/>
                  <a:pt x="7502" y="12093"/>
                  <a:pt x="7490" y="11825"/>
                </a:cubicBezTo>
                <a:cubicBezTo>
                  <a:pt x="7472" y="11407"/>
                  <a:pt x="7464" y="10984"/>
                  <a:pt x="7466" y="10560"/>
                </a:cubicBezTo>
                <a:lnTo>
                  <a:pt x="7525" y="4564"/>
                </a:lnTo>
                <a:lnTo>
                  <a:pt x="8160" y="4585"/>
                </a:lnTo>
                <a:cubicBezTo>
                  <a:pt x="8213" y="4596"/>
                  <a:pt x="8264" y="4536"/>
                  <a:pt x="8305" y="4416"/>
                </a:cubicBezTo>
                <a:cubicBezTo>
                  <a:pt x="8366" y="4235"/>
                  <a:pt x="8377" y="4018"/>
                  <a:pt x="8376" y="3669"/>
                </a:cubicBezTo>
                <a:cubicBezTo>
                  <a:pt x="8378" y="3606"/>
                  <a:pt x="8374" y="3542"/>
                  <a:pt x="8365" y="3487"/>
                </a:cubicBezTo>
                <a:cubicBezTo>
                  <a:pt x="8350" y="3396"/>
                  <a:pt x="8322" y="3341"/>
                  <a:pt x="8293" y="3340"/>
                </a:cubicBezTo>
                <a:lnTo>
                  <a:pt x="7555" y="3244"/>
                </a:lnTo>
                <a:lnTo>
                  <a:pt x="7587" y="953"/>
                </a:lnTo>
                <a:cubicBezTo>
                  <a:pt x="7591" y="853"/>
                  <a:pt x="7585" y="752"/>
                  <a:pt x="7572" y="663"/>
                </a:cubicBezTo>
                <a:cubicBezTo>
                  <a:pt x="7558" y="573"/>
                  <a:pt x="7537" y="501"/>
                  <a:pt x="7511" y="457"/>
                </a:cubicBezTo>
                <a:lnTo>
                  <a:pt x="7142" y="26"/>
                </a:lnTo>
                <a:cubicBezTo>
                  <a:pt x="7130" y="16"/>
                  <a:pt x="7118" y="11"/>
                  <a:pt x="7106" y="12"/>
                </a:cubicBezTo>
                <a:close/>
                <a:moveTo>
                  <a:pt x="11865" y="6332"/>
                </a:moveTo>
                <a:cubicBezTo>
                  <a:pt x="11884" y="6337"/>
                  <a:pt x="11904" y="6348"/>
                  <a:pt x="11923" y="6365"/>
                </a:cubicBezTo>
                <a:cubicBezTo>
                  <a:pt x="12125" y="6542"/>
                  <a:pt x="12240" y="7308"/>
                  <a:pt x="12261" y="8058"/>
                </a:cubicBezTo>
                <a:cubicBezTo>
                  <a:pt x="12338" y="10792"/>
                  <a:pt x="12097" y="13364"/>
                  <a:pt x="11737" y="13314"/>
                </a:cubicBezTo>
                <a:cubicBezTo>
                  <a:pt x="11560" y="13289"/>
                  <a:pt x="11400" y="12333"/>
                  <a:pt x="11361" y="11329"/>
                </a:cubicBezTo>
                <a:cubicBezTo>
                  <a:pt x="11307" y="9965"/>
                  <a:pt x="11296" y="8299"/>
                  <a:pt x="11515" y="7002"/>
                </a:cubicBezTo>
                <a:cubicBezTo>
                  <a:pt x="11588" y="6567"/>
                  <a:pt x="11727" y="6301"/>
                  <a:pt x="11865" y="6332"/>
                </a:cubicBezTo>
                <a:close/>
                <a:moveTo>
                  <a:pt x="16319" y="6393"/>
                </a:moveTo>
                <a:cubicBezTo>
                  <a:pt x="16339" y="6397"/>
                  <a:pt x="16358" y="6408"/>
                  <a:pt x="16378" y="6425"/>
                </a:cubicBezTo>
                <a:cubicBezTo>
                  <a:pt x="16579" y="6602"/>
                  <a:pt x="16695" y="7368"/>
                  <a:pt x="16716" y="8118"/>
                </a:cubicBezTo>
                <a:cubicBezTo>
                  <a:pt x="16793" y="10852"/>
                  <a:pt x="16551" y="13424"/>
                  <a:pt x="16191" y="13374"/>
                </a:cubicBezTo>
                <a:cubicBezTo>
                  <a:pt x="16014" y="13349"/>
                  <a:pt x="15854" y="12393"/>
                  <a:pt x="15815" y="11389"/>
                </a:cubicBezTo>
                <a:cubicBezTo>
                  <a:pt x="15761" y="10025"/>
                  <a:pt x="15750" y="8359"/>
                  <a:pt x="15969" y="7062"/>
                </a:cubicBezTo>
                <a:cubicBezTo>
                  <a:pt x="16043" y="6628"/>
                  <a:pt x="16182" y="6361"/>
                  <a:pt x="16319" y="6393"/>
                </a:cubicBezTo>
                <a:close/>
                <a:moveTo>
                  <a:pt x="9322" y="6429"/>
                </a:moveTo>
                <a:cubicBezTo>
                  <a:pt x="9341" y="6433"/>
                  <a:pt x="9361" y="6444"/>
                  <a:pt x="9380" y="6461"/>
                </a:cubicBezTo>
                <a:cubicBezTo>
                  <a:pt x="9581" y="6638"/>
                  <a:pt x="9697" y="7404"/>
                  <a:pt x="9718" y="8154"/>
                </a:cubicBezTo>
                <a:cubicBezTo>
                  <a:pt x="9795" y="10888"/>
                  <a:pt x="9554" y="13460"/>
                  <a:pt x="9194" y="13410"/>
                </a:cubicBezTo>
                <a:cubicBezTo>
                  <a:pt x="9017" y="13385"/>
                  <a:pt x="8857" y="12429"/>
                  <a:pt x="8818" y="11425"/>
                </a:cubicBezTo>
                <a:cubicBezTo>
                  <a:pt x="8764" y="10061"/>
                  <a:pt x="8753" y="8395"/>
                  <a:pt x="8972" y="7098"/>
                </a:cubicBezTo>
                <a:cubicBezTo>
                  <a:pt x="9045" y="6664"/>
                  <a:pt x="9184" y="6397"/>
                  <a:pt x="9322" y="6429"/>
                </a:cubicBezTo>
                <a:close/>
                <a:moveTo>
                  <a:pt x="12345" y="15259"/>
                </a:moveTo>
                <a:lnTo>
                  <a:pt x="12330" y="18379"/>
                </a:lnTo>
                <a:cubicBezTo>
                  <a:pt x="12326" y="18719"/>
                  <a:pt x="12308" y="19042"/>
                  <a:pt x="12278" y="19344"/>
                </a:cubicBezTo>
                <a:cubicBezTo>
                  <a:pt x="12248" y="19635"/>
                  <a:pt x="12207" y="19910"/>
                  <a:pt x="12145" y="20132"/>
                </a:cubicBezTo>
                <a:cubicBezTo>
                  <a:pt x="12100" y="20297"/>
                  <a:pt x="12043" y="20428"/>
                  <a:pt x="11984" y="20522"/>
                </a:cubicBezTo>
                <a:cubicBezTo>
                  <a:pt x="11917" y="20629"/>
                  <a:pt x="11843" y="20691"/>
                  <a:pt x="11766" y="20623"/>
                </a:cubicBezTo>
                <a:cubicBezTo>
                  <a:pt x="11619" y="20494"/>
                  <a:pt x="11546" y="20018"/>
                  <a:pt x="11526" y="19546"/>
                </a:cubicBezTo>
                <a:cubicBezTo>
                  <a:pt x="11503" y="19043"/>
                  <a:pt x="11535" y="18516"/>
                  <a:pt x="11634" y="18075"/>
                </a:cubicBezTo>
                <a:lnTo>
                  <a:pt x="12345" y="15259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1" name="Straight Connector 10">
            <a:extLst>
              <a:ext uri="{FF2B5EF4-FFF2-40B4-BE49-F238E27FC236}">
                <a16:creationId xmlns:a16="http://schemas.microsoft.com/office/drawing/2014/main" id="{00325716-A5D3-4FCB-9D15-8FDFCFCB6C51}"/>
              </a:ext>
            </a:extLst>
          </p:cNvPr>
          <p:cNvSpPr/>
          <p:nvPr/>
        </p:nvSpPr>
        <p:spPr>
          <a:xfrm>
            <a:off x="17854143" y="2485201"/>
            <a:ext cx="1742855" cy="1"/>
          </a:xfrm>
          <a:prstGeom prst="line">
            <a:avLst/>
          </a:prstGeom>
          <a:blipFill>
            <a:blip r:embed="rId3"/>
          </a:blipFill>
          <a:ln w="19050">
            <a:solidFill>
              <a:srgbClr val="000100"/>
            </a:solidFill>
            <a:miter lim="400000"/>
          </a:ln>
        </p:spPr>
        <p:txBody>
          <a:bodyPr lIns="38100" tIns="38100" rIns="38100" bIns="38100" anchor="ctr"/>
          <a:lstStyle/>
          <a:p>
            <a:pPr>
              <a:defRPr sz="2000" b="0">
                <a:solidFill>
                  <a:srgbClr val="FE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2" name="Shape">
            <a:extLst>
              <a:ext uri="{FF2B5EF4-FFF2-40B4-BE49-F238E27FC236}">
                <a16:creationId xmlns:a16="http://schemas.microsoft.com/office/drawing/2014/main" id="{AE75A8CD-6273-4E0F-9E94-70AC5A515442}"/>
              </a:ext>
            </a:extLst>
          </p:cNvPr>
          <p:cNvSpPr/>
          <p:nvPr/>
        </p:nvSpPr>
        <p:spPr>
          <a:xfrm>
            <a:off x="20573540" y="1679054"/>
            <a:ext cx="536346" cy="5376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2" h="21578" extrusionOk="0">
                <a:moveTo>
                  <a:pt x="20924" y="2"/>
                </a:moveTo>
                <a:cubicBezTo>
                  <a:pt x="20881" y="-1"/>
                  <a:pt x="20838" y="0"/>
                  <a:pt x="20795" y="6"/>
                </a:cubicBezTo>
                <a:cubicBezTo>
                  <a:pt x="20738" y="14"/>
                  <a:pt x="20681" y="30"/>
                  <a:pt x="20626" y="55"/>
                </a:cubicBezTo>
                <a:lnTo>
                  <a:pt x="339" y="8985"/>
                </a:lnTo>
                <a:cubicBezTo>
                  <a:pt x="148" y="9077"/>
                  <a:pt x="19" y="9264"/>
                  <a:pt x="2" y="9476"/>
                </a:cubicBezTo>
                <a:cubicBezTo>
                  <a:pt x="-17" y="9706"/>
                  <a:pt x="97" y="9928"/>
                  <a:pt x="297" y="10046"/>
                </a:cubicBezTo>
                <a:lnTo>
                  <a:pt x="7425" y="14148"/>
                </a:lnTo>
                <a:lnTo>
                  <a:pt x="11624" y="21304"/>
                </a:lnTo>
                <a:cubicBezTo>
                  <a:pt x="11736" y="21493"/>
                  <a:pt x="11949" y="21599"/>
                  <a:pt x="12167" y="21575"/>
                </a:cubicBezTo>
                <a:cubicBezTo>
                  <a:pt x="12360" y="21555"/>
                  <a:pt x="12528" y="21434"/>
                  <a:pt x="12610" y="21258"/>
                </a:cubicBezTo>
                <a:lnTo>
                  <a:pt x="21471" y="897"/>
                </a:lnTo>
                <a:cubicBezTo>
                  <a:pt x="21583" y="632"/>
                  <a:pt x="21507" y="325"/>
                  <a:pt x="21283" y="143"/>
                </a:cubicBezTo>
                <a:cubicBezTo>
                  <a:pt x="21179" y="58"/>
                  <a:pt x="21053" y="10"/>
                  <a:pt x="20924" y="2"/>
                </a:cubicBezTo>
                <a:close/>
                <a:moveTo>
                  <a:pt x="18046" y="2530"/>
                </a:moveTo>
                <a:lnTo>
                  <a:pt x="7713" y="12867"/>
                </a:lnTo>
                <a:lnTo>
                  <a:pt x="1948" y="9541"/>
                </a:lnTo>
                <a:lnTo>
                  <a:pt x="18046" y="2530"/>
                </a:lnTo>
                <a:close/>
                <a:moveTo>
                  <a:pt x="19168" y="3159"/>
                </a:moveTo>
                <a:lnTo>
                  <a:pt x="12005" y="19544"/>
                </a:lnTo>
                <a:lnTo>
                  <a:pt x="8584" y="13745"/>
                </a:lnTo>
                <a:lnTo>
                  <a:pt x="19168" y="3159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3" name="Shape">
            <a:extLst>
              <a:ext uri="{FF2B5EF4-FFF2-40B4-BE49-F238E27FC236}">
                <a16:creationId xmlns:a16="http://schemas.microsoft.com/office/drawing/2014/main" id="{FB35BB51-5F17-4D5A-823A-B2A9EB4EDC96}"/>
              </a:ext>
            </a:extLst>
          </p:cNvPr>
          <p:cNvSpPr/>
          <p:nvPr/>
        </p:nvSpPr>
        <p:spPr>
          <a:xfrm>
            <a:off x="16370592" y="1743990"/>
            <a:ext cx="482624" cy="401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5" extrusionOk="0">
                <a:moveTo>
                  <a:pt x="8090" y="1"/>
                </a:moveTo>
                <a:cubicBezTo>
                  <a:pt x="7963" y="3"/>
                  <a:pt x="7838" y="37"/>
                  <a:pt x="7723" y="101"/>
                </a:cubicBezTo>
                <a:cubicBezTo>
                  <a:pt x="7582" y="180"/>
                  <a:pt x="7460" y="300"/>
                  <a:pt x="7368" y="451"/>
                </a:cubicBezTo>
                <a:lnTo>
                  <a:pt x="5790" y="3288"/>
                </a:lnTo>
                <a:lnTo>
                  <a:pt x="3984" y="3288"/>
                </a:lnTo>
                <a:cubicBezTo>
                  <a:pt x="3410" y="3288"/>
                  <a:pt x="2979" y="3289"/>
                  <a:pt x="2614" y="3318"/>
                </a:cubicBezTo>
                <a:cubicBezTo>
                  <a:pt x="2250" y="3348"/>
                  <a:pt x="1952" y="3406"/>
                  <a:pt x="1646" y="3523"/>
                </a:cubicBezTo>
                <a:cubicBezTo>
                  <a:pt x="1309" y="3670"/>
                  <a:pt x="1008" y="3903"/>
                  <a:pt x="760" y="4201"/>
                </a:cubicBezTo>
                <a:cubicBezTo>
                  <a:pt x="512" y="4498"/>
                  <a:pt x="318" y="4860"/>
                  <a:pt x="195" y="5265"/>
                </a:cubicBezTo>
                <a:cubicBezTo>
                  <a:pt x="98" y="5635"/>
                  <a:pt x="49" y="5995"/>
                  <a:pt x="24" y="6433"/>
                </a:cubicBezTo>
                <a:cubicBezTo>
                  <a:pt x="0" y="6871"/>
                  <a:pt x="0" y="7388"/>
                  <a:pt x="0" y="8075"/>
                </a:cubicBezTo>
                <a:lnTo>
                  <a:pt x="0" y="16787"/>
                </a:lnTo>
                <a:cubicBezTo>
                  <a:pt x="0" y="17484"/>
                  <a:pt x="0" y="18006"/>
                  <a:pt x="24" y="18447"/>
                </a:cubicBezTo>
                <a:cubicBezTo>
                  <a:pt x="49" y="18888"/>
                  <a:pt x="98" y="19247"/>
                  <a:pt x="195" y="19617"/>
                </a:cubicBezTo>
                <a:cubicBezTo>
                  <a:pt x="318" y="20022"/>
                  <a:pt x="512" y="20384"/>
                  <a:pt x="760" y="20682"/>
                </a:cubicBezTo>
                <a:cubicBezTo>
                  <a:pt x="1008" y="20980"/>
                  <a:pt x="1309" y="21213"/>
                  <a:pt x="1646" y="21360"/>
                </a:cubicBezTo>
                <a:cubicBezTo>
                  <a:pt x="1954" y="21478"/>
                  <a:pt x="2253" y="21536"/>
                  <a:pt x="2618" y="21566"/>
                </a:cubicBezTo>
                <a:cubicBezTo>
                  <a:pt x="2982" y="21595"/>
                  <a:pt x="3413" y="21595"/>
                  <a:pt x="3984" y="21595"/>
                </a:cubicBezTo>
                <a:lnTo>
                  <a:pt x="17598" y="21595"/>
                </a:lnTo>
                <a:cubicBezTo>
                  <a:pt x="18178" y="21595"/>
                  <a:pt x="18613" y="21595"/>
                  <a:pt x="18980" y="21566"/>
                </a:cubicBezTo>
                <a:cubicBezTo>
                  <a:pt x="19347" y="21536"/>
                  <a:pt x="19646" y="21478"/>
                  <a:pt x="19954" y="21360"/>
                </a:cubicBezTo>
                <a:cubicBezTo>
                  <a:pt x="20291" y="21213"/>
                  <a:pt x="20592" y="20980"/>
                  <a:pt x="20840" y="20682"/>
                </a:cubicBezTo>
                <a:cubicBezTo>
                  <a:pt x="21088" y="20384"/>
                  <a:pt x="21282" y="20022"/>
                  <a:pt x="21405" y="19617"/>
                </a:cubicBezTo>
                <a:cubicBezTo>
                  <a:pt x="21502" y="19247"/>
                  <a:pt x="21551" y="18888"/>
                  <a:pt x="21576" y="18449"/>
                </a:cubicBezTo>
                <a:cubicBezTo>
                  <a:pt x="21600" y="18011"/>
                  <a:pt x="21600" y="17494"/>
                  <a:pt x="21600" y="16808"/>
                </a:cubicBezTo>
                <a:lnTo>
                  <a:pt x="21600" y="8096"/>
                </a:lnTo>
                <a:cubicBezTo>
                  <a:pt x="21600" y="7400"/>
                  <a:pt x="21600" y="6877"/>
                  <a:pt x="21576" y="6436"/>
                </a:cubicBezTo>
                <a:cubicBezTo>
                  <a:pt x="21551" y="5995"/>
                  <a:pt x="21502" y="5635"/>
                  <a:pt x="21405" y="5265"/>
                </a:cubicBezTo>
                <a:cubicBezTo>
                  <a:pt x="21282" y="4860"/>
                  <a:pt x="21088" y="4498"/>
                  <a:pt x="20840" y="4201"/>
                </a:cubicBezTo>
                <a:cubicBezTo>
                  <a:pt x="20592" y="3903"/>
                  <a:pt x="20291" y="3670"/>
                  <a:pt x="19954" y="3523"/>
                </a:cubicBezTo>
                <a:cubicBezTo>
                  <a:pt x="19646" y="3406"/>
                  <a:pt x="19347" y="3347"/>
                  <a:pt x="18982" y="3318"/>
                </a:cubicBezTo>
                <a:cubicBezTo>
                  <a:pt x="18618" y="3288"/>
                  <a:pt x="18187" y="3288"/>
                  <a:pt x="17616" y="3288"/>
                </a:cubicBezTo>
                <a:lnTo>
                  <a:pt x="15823" y="3288"/>
                </a:lnTo>
                <a:lnTo>
                  <a:pt x="14200" y="403"/>
                </a:lnTo>
                <a:cubicBezTo>
                  <a:pt x="14125" y="275"/>
                  <a:pt x="14024" y="171"/>
                  <a:pt x="13907" y="100"/>
                </a:cubicBezTo>
                <a:cubicBezTo>
                  <a:pt x="13788" y="29"/>
                  <a:pt x="13657" y="-5"/>
                  <a:pt x="13524" y="1"/>
                </a:cubicBezTo>
                <a:lnTo>
                  <a:pt x="8090" y="1"/>
                </a:lnTo>
                <a:close/>
                <a:moveTo>
                  <a:pt x="8543" y="2085"/>
                </a:moveTo>
                <a:lnTo>
                  <a:pt x="13059" y="2085"/>
                </a:lnTo>
                <a:lnTo>
                  <a:pt x="14544" y="4789"/>
                </a:lnTo>
                <a:cubicBezTo>
                  <a:pt x="14634" y="4945"/>
                  <a:pt x="14753" y="5074"/>
                  <a:pt x="14891" y="5166"/>
                </a:cubicBezTo>
                <a:cubicBezTo>
                  <a:pt x="15048" y="5269"/>
                  <a:pt x="15224" y="5321"/>
                  <a:pt x="15403" y="5316"/>
                </a:cubicBezTo>
                <a:lnTo>
                  <a:pt x="18347" y="5315"/>
                </a:lnTo>
                <a:cubicBezTo>
                  <a:pt x="18568" y="5315"/>
                  <a:pt x="18735" y="5315"/>
                  <a:pt x="18877" y="5326"/>
                </a:cubicBezTo>
                <a:cubicBezTo>
                  <a:pt x="19019" y="5338"/>
                  <a:pt x="19135" y="5360"/>
                  <a:pt x="19255" y="5406"/>
                </a:cubicBezTo>
                <a:cubicBezTo>
                  <a:pt x="19386" y="5463"/>
                  <a:pt x="19502" y="5554"/>
                  <a:pt x="19599" y="5669"/>
                </a:cubicBezTo>
                <a:cubicBezTo>
                  <a:pt x="19695" y="5785"/>
                  <a:pt x="19770" y="5926"/>
                  <a:pt x="19818" y="6083"/>
                </a:cubicBezTo>
                <a:cubicBezTo>
                  <a:pt x="19856" y="6227"/>
                  <a:pt x="19874" y="6366"/>
                  <a:pt x="19884" y="6537"/>
                </a:cubicBezTo>
                <a:cubicBezTo>
                  <a:pt x="19893" y="6708"/>
                  <a:pt x="19893" y="6911"/>
                  <a:pt x="19893" y="7182"/>
                </a:cubicBezTo>
                <a:lnTo>
                  <a:pt x="19893" y="17710"/>
                </a:lnTo>
                <a:cubicBezTo>
                  <a:pt x="19893" y="17976"/>
                  <a:pt x="19893" y="18177"/>
                  <a:pt x="19884" y="18347"/>
                </a:cubicBezTo>
                <a:cubicBezTo>
                  <a:pt x="19874" y="18517"/>
                  <a:pt x="19856" y="18656"/>
                  <a:pt x="19818" y="18800"/>
                </a:cubicBezTo>
                <a:cubicBezTo>
                  <a:pt x="19770" y="18957"/>
                  <a:pt x="19695" y="19098"/>
                  <a:pt x="19599" y="19213"/>
                </a:cubicBezTo>
                <a:cubicBezTo>
                  <a:pt x="19502" y="19329"/>
                  <a:pt x="19386" y="19419"/>
                  <a:pt x="19255" y="19477"/>
                </a:cubicBezTo>
                <a:cubicBezTo>
                  <a:pt x="19135" y="19522"/>
                  <a:pt x="19019" y="19545"/>
                  <a:pt x="18876" y="19557"/>
                </a:cubicBezTo>
                <a:cubicBezTo>
                  <a:pt x="18734" y="19568"/>
                  <a:pt x="18565" y="19568"/>
                  <a:pt x="18340" y="19568"/>
                </a:cubicBezTo>
                <a:lnTo>
                  <a:pt x="3253" y="19568"/>
                </a:lnTo>
                <a:cubicBezTo>
                  <a:pt x="3031" y="19568"/>
                  <a:pt x="2864" y="19568"/>
                  <a:pt x="2722" y="19557"/>
                </a:cubicBezTo>
                <a:cubicBezTo>
                  <a:pt x="2581" y="19545"/>
                  <a:pt x="2465" y="19522"/>
                  <a:pt x="2345" y="19477"/>
                </a:cubicBezTo>
                <a:cubicBezTo>
                  <a:pt x="2214" y="19419"/>
                  <a:pt x="2098" y="19329"/>
                  <a:pt x="2001" y="19213"/>
                </a:cubicBezTo>
                <a:cubicBezTo>
                  <a:pt x="1905" y="19098"/>
                  <a:pt x="1830" y="18957"/>
                  <a:pt x="1782" y="18800"/>
                </a:cubicBezTo>
                <a:cubicBezTo>
                  <a:pt x="1744" y="18656"/>
                  <a:pt x="1725" y="18517"/>
                  <a:pt x="1716" y="18346"/>
                </a:cubicBezTo>
                <a:cubicBezTo>
                  <a:pt x="1706" y="18174"/>
                  <a:pt x="1706" y="17971"/>
                  <a:pt x="1706" y="17701"/>
                </a:cubicBezTo>
                <a:lnTo>
                  <a:pt x="1706" y="7174"/>
                </a:lnTo>
                <a:cubicBezTo>
                  <a:pt x="1706" y="6907"/>
                  <a:pt x="1706" y="6706"/>
                  <a:pt x="1716" y="6536"/>
                </a:cubicBezTo>
                <a:cubicBezTo>
                  <a:pt x="1725" y="6366"/>
                  <a:pt x="1744" y="6227"/>
                  <a:pt x="1782" y="6083"/>
                </a:cubicBezTo>
                <a:cubicBezTo>
                  <a:pt x="1830" y="5926"/>
                  <a:pt x="1905" y="5785"/>
                  <a:pt x="2001" y="5669"/>
                </a:cubicBezTo>
                <a:cubicBezTo>
                  <a:pt x="2098" y="5554"/>
                  <a:pt x="2214" y="5463"/>
                  <a:pt x="2345" y="5406"/>
                </a:cubicBezTo>
                <a:cubicBezTo>
                  <a:pt x="2464" y="5360"/>
                  <a:pt x="2580" y="5338"/>
                  <a:pt x="2721" y="5326"/>
                </a:cubicBezTo>
                <a:cubicBezTo>
                  <a:pt x="2863" y="5315"/>
                  <a:pt x="3030" y="5315"/>
                  <a:pt x="3253" y="5315"/>
                </a:cubicBezTo>
                <a:lnTo>
                  <a:pt x="6341" y="5315"/>
                </a:lnTo>
                <a:cubicBezTo>
                  <a:pt x="6464" y="5315"/>
                  <a:pt x="6584" y="5281"/>
                  <a:pt x="6694" y="5216"/>
                </a:cubicBezTo>
                <a:cubicBezTo>
                  <a:pt x="6803" y="5150"/>
                  <a:pt x="6898" y="5056"/>
                  <a:pt x="6971" y="4939"/>
                </a:cubicBezTo>
                <a:lnTo>
                  <a:pt x="8543" y="2085"/>
                </a:lnTo>
                <a:close/>
                <a:moveTo>
                  <a:pt x="10800" y="6511"/>
                </a:moveTo>
                <a:cubicBezTo>
                  <a:pt x="9649" y="6511"/>
                  <a:pt x="8498" y="7039"/>
                  <a:pt x="7620" y="8095"/>
                </a:cubicBezTo>
                <a:cubicBezTo>
                  <a:pt x="5864" y="10205"/>
                  <a:pt x="5864" y="13626"/>
                  <a:pt x="7620" y="15736"/>
                </a:cubicBezTo>
                <a:cubicBezTo>
                  <a:pt x="9376" y="17847"/>
                  <a:pt x="12223" y="17847"/>
                  <a:pt x="13979" y="15736"/>
                </a:cubicBezTo>
                <a:cubicBezTo>
                  <a:pt x="15735" y="13626"/>
                  <a:pt x="15735" y="10205"/>
                  <a:pt x="13979" y="8095"/>
                </a:cubicBezTo>
                <a:cubicBezTo>
                  <a:pt x="13101" y="7039"/>
                  <a:pt x="11950" y="6511"/>
                  <a:pt x="10800" y="6511"/>
                </a:cubicBezTo>
                <a:close/>
                <a:moveTo>
                  <a:pt x="10800" y="8629"/>
                </a:moveTo>
                <a:cubicBezTo>
                  <a:pt x="11500" y="8629"/>
                  <a:pt x="12200" y="8950"/>
                  <a:pt x="12734" y="9592"/>
                </a:cubicBezTo>
                <a:cubicBezTo>
                  <a:pt x="13802" y="10875"/>
                  <a:pt x="13802" y="12956"/>
                  <a:pt x="12734" y="14239"/>
                </a:cubicBezTo>
                <a:cubicBezTo>
                  <a:pt x="11666" y="15523"/>
                  <a:pt x="9934" y="15523"/>
                  <a:pt x="8866" y="14239"/>
                </a:cubicBezTo>
                <a:cubicBezTo>
                  <a:pt x="7798" y="12956"/>
                  <a:pt x="7798" y="10875"/>
                  <a:pt x="8866" y="9592"/>
                </a:cubicBezTo>
                <a:cubicBezTo>
                  <a:pt x="9400" y="8950"/>
                  <a:pt x="10100" y="8629"/>
                  <a:pt x="10800" y="8629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2A67F839-AD37-442A-B15A-2115E5CE118F}"/>
              </a:ext>
            </a:extLst>
          </p:cNvPr>
          <p:cNvSpPr/>
          <p:nvPr/>
        </p:nvSpPr>
        <p:spPr>
          <a:xfrm>
            <a:off x="507547" y="11917059"/>
            <a:ext cx="5530626" cy="1371600"/>
          </a:xfrm>
          <a:prstGeom prst="round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65" name="Group">
            <a:extLst>
              <a:ext uri="{FF2B5EF4-FFF2-40B4-BE49-F238E27FC236}">
                <a16:creationId xmlns:a16="http://schemas.microsoft.com/office/drawing/2014/main" id="{902AC272-287B-45C8-8194-BEB566B8A53A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66" name="Shape">
              <a:extLst>
                <a:ext uri="{FF2B5EF4-FFF2-40B4-BE49-F238E27FC236}">
                  <a16:creationId xmlns:a16="http://schemas.microsoft.com/office/drawing/2014/main" id="{34C3D7F3-DCC3-435F-9A35-ADB2FDC2C2F7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67" name="Text Box 3">
              <a:extLst>
                <a:ext uri="{FF2B5EF4-FFF2-40B4-BE49-F238E27FC236}">
                  <a16:creationId xmlns:a16="http://schemas.microsoft.com/office/drawing/2014/main" id="{683BFBEF-0D77-4E44-985A-0A545FA5C9B3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ounded Rectangle 13"/>
          <p:cNvSpPr/>
          <p:nvPr/>
        </p:nvSpPr>
        <p:spPr>
          <a:xfrm>
            <a:off x="16061569" y="1189058"/>
            <a:ext cx="5328001" cy="1440001"/>
          </a:xfrm>
          <a:prstGeom prst="roundRect">
            <a:avLst>
              <a:gd name="adj" fmla="val 5738"/>
            </a:avLst>
          </a:pr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sp>
        <p:nvSpPr>
          <p:cNvPr id="149" name="Shape"/>
          <p:cNvSpPr/>
          <p:nvPr/>
        </p:nvSpPr>
        <p:spPr>
          <a:xfrm>
            <a:off x="17854132" y="1765111"/>
            <a:ext cx="1742885" cy="4894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476" extrusionOk="0">
                <a:moveTo>
                  <a:pt x="1309" y="0"/>
                </a:moveTo>
                <a:cubicBezTo>
                  <a:pt x="1237" y="-5"/>
                  <a:pt x="1164" y="30"/>
                  <a:pt x="1093" y="117"/>
                </a:cubicBezTo>
                <a:cubicBezTo>
                  <a:pt x="1047" y="174"/>
                  <a:pt x="1004" y="247"/>
                  <a:pt x="964" y="335"/>
                </a:cubicBezTo>
                <a:cubicBezTo>
                  <a:pt x="887" y="504"/>
                  <a:pt x="819" y="722"/>
                  <a:pt x="753" y="939"/>
                </a:cubicBezTo>
                <a:cubicBezTo>
                  <a:pt x="629" y="1343"/>
                  <a:pt x="504" y="1763"/>
                  <a:pt x="395" y="2219"/>
                </a:cubicBezTo>
                <a:cubicBezTo>
                  <a:pt x="101" y="3453"/>
                  <a:pt x="-98" y="5078"/>
                  <a:pt x="50" y="6698"/>
                </a:cubicBezTo>
                <a:cubicBezTo>
                  <a:pt x="115" y="7400"/>
                  <a:pt x="248" y="7997"/>
                  <a:pt x="427" y="8372"/>
                </a:cubicBezTo>
                <a:cubicBezTo>
                  <a:pt x="476" y="8477"/>
                  <a:pt x="526" y="8563"/>
                  <a:pt x="579" y="8626"/>
                </a:cubicBezTo>
                <a:cubicBezTo>
                  <a:pt x="625" y="8683"/>
                  <a:pt x="680" y="8693"/>
                  <a:pt x="700" y="8544"/>
                </a:cubicBezTo>
                <a:cubicBezTo>
                  <a:pt x="707" y="8488"/>
                  <a:pt x="705" y="8424"/>
                  <a:pt x="694" y="8376"/>
                </a:cubicBezTo>
                <a:cubicBezTo>
                  <a:pt x="618" y="7931"/>
                  <a:pt x="563" y="7445"/>
                  <a:pt x="532" y="6937"/>
                </a:cubicBezTo>
                <a:cubicBezTo>
                  <a:pt x="468" y="5908"/>
                  <a:pt x="498" y="4861"/>
                  <a:pt x="589" y="3898"/>
                </a:cubicBezTo>
                <a:cubicBezTo>
                  <a:pt x="681" y="2931"/>
                  <a:pt x="835" y="2035"/>
                  <a:pt x="1045" y="1291"/>
                </a:cubicBezTo>
                <a:cubicBezTo>
                  <a:pt x="1059" y="1246"/>
                  <a:pt x="1079" y="1236"/>
                  <a:pt x="1095" y="1264"/>
                </a:cubicBezTo>
                <a:cubicBezTo>
                  <a:pt x="1111" y="1292"/>
                  <a:pt x="1121" y="1351"/>
                  <a:pt x="1120" y="1415"/>
                </a:cubicBezTo>
                <a:lnTo>
                  <a:pt x="1114" y="13906"/>
                </a:lnTo>
                <a:cubicBezTo>
                  <a:pt x="1108" y="14287"/>
                  <a:pt x="1092" y="14665"/>
                  <a:pt x="1067" y="15036"/>
                </a:cubicBezTo>
                <a:cubicBezTo>
                  <a:pt x="1041" y="15420"/>
                  <a:pt x="1006" y="15795"/>
                  <a:pt x="961" y="16157"/>
                </a:cubicBezTo>
                <a:cubicBezTo>
                  <a:pt x="950" y="16222"/>
                  <a:pt x="954" y="16305"/>
                  <a:pt x="970" y="16354"/>
                </a:cubicBezTo>
                <a:cubicBezTo>
                  <a:pt x="983" y="16395"/>
                  <a:pt x="1000" y="16405"/>
                  <a:pt x="1016" y="16401"/>
                </a:cubicBezTo>
                <a:cubicBezTo>
                  <a:pt x="1029" y="16397"/>
                  <a:pt x="1042" y="16384"/>
                  <a:pt x="1055" y="16361"/>
                </a:cubicBezTo>
                <a:cubicBezTo>
                  <a:pt x="1238" y="16098"/>
                  <a:pt x="1393" y="15639"/>
                  <a:pt x="1499" y="15048"/>
                </a:cubicBezTo>
                <a:cubicBezTo>
                  <a:pt x="1593" y="14528"/>
                  <a:pt x="1645" y="13927"/>
                  <a:pt x="1649" y="13310"/>
                </a:cubicBezTo>
                <a:lnTo>
                  <a:pt x="1657" y="953"/>
                </a:lnTo>
                <a:cubicBezTo>
                  <a:pt x="1657" y="796"/>
                  <a:pt x="1645" y="641"/>
                  <a:pt x="1621" y="508"/>
                </a:cubicBezTo>
                <a:cubicBezTo>
                  <a:pt x="1554" y="135"/>
                  <a:pt x="1429" y="9"/>
                  <a:pt x="1309" y="0"/>
                </a:cubicBezTo>
                <a:close/>
                <a:moveTo>
                  <a:pt x="7106" y="12"/>
                </a:moveTo>
                <a:cubicBezTo>
                  <a:pt x="7070" y="15"/>
                  <a:pt x="7035" y="65"/>
                  <a:pt x="7009" y="158"/>
                </a:cubicBezTo>
                <a:cubicBezTo>
                  <a:pt x="6985" y="244"/>
                  <a:pt x="6971" y="359"/>
                  <a:pt x="6969" y="479"/>
                </a:cubicBezTo>
                <a:lnTo>
                  <a:pt x="6969" y="3091"/>
                </a:lnTo>
                <a:cubicBezTo>
                  <a:pt x="6890" y="3087"/>
                  <a:pt x="6810" y="3081"/>
                  <a:pt x="6731" y="3074"/>
                </a:cubicBezTo>
                <a:cubicBezTo>
                  <a:pt x="6642" y="3065"/>
                  <a:pt x="6553" y="3054"/>
                  <a:pt x="6464" y="3041"/>
                </a:cubicBezTo>
                <a:cubicBezTo>
                  <a:pt x="6434" y="3048"/>
                  <a:pt x="6405" y="3081"/>
                  <a:pt x="6379" y="3135"/>
                </a:cubicBezTo>
                <a:cubicBezTo>
                  <a:pt x="6339" y="3218"/>
                  <a:pt x="6309" y="3348"/>
                  <a:pt x="6294" y="3501"/>
                </a:cubicBezTo>
                <a:lnTo>
                  <a:pt x="6238" y="4001"/>
                </a:lnTo>
                <a:cubicBezTo>
                  <a:pt x="6225" y="4144"/>
                  <a:pt x="6237" y="4301"/>
                  <a:pt x="6269" y="4403"/>
                </a:cubicBezTo>
                <a:cubicBezTo>
                  <a:pt x="6284" y="4454"/>
                  <a:pt x="6304" y="4485"/>
                  <a:pt x="6325" y="4495"/>
                </a:cubicBezTo>
                <a:lnTo>
                  <a:pt x="6925" y="4502"/>
                </a:lnTo>
                <a:lnTo>
                  <a:pt x="6923" y="8958"/>
                </a:lnTo>
                <a:cubicBezTo>
                  <a:pt x="6920" y="9606"/>
                  <a:pt x="6872" y="10242"/>
                  <a:pt x="6785" y="10810"/>
                </a:cubicBezTo>
                <a:cubicBezTo>
                  <a:pt x="6705" y="11330"/>
                  <a:pt x="6593" y="11779"/>
                  <a:pt x="6458" y="12126"/>
                </a:cubicBezTo>
                <a:cubicBezTo>
                  <a:pt x="6472" y="11751"/>
                  <a:pt x="6470" y="11371"/>
                  <a:pt x="6451" y="10999"/>
                </a:cubicBezTo>
                <a:cubicBezTo>
                  <a:pt x="6371" y="9375"/>
                  <a:pt x="5774" y="8746"/>
                  <a:pt x="5554" y="7837"/>
                </a:cubicBezTo>
                <a:cubicBezTo>
                  <a:pt x="5645" y="7385"/>
                  <a:pt x="5719" y="6928"/>
                  <a:pt x="5779" y="6454"/>
                </a:cubicBezTo>
                <a:cubicBezTo>
                  <a:pt x="5837" y="6003"/>
                  <a:pt x="5878" y="5448"/>
                  <a:pt x="5773" y="5093"/>
                </a:cubicBezTo>
                <a:cubicBezTo>
                  <a:pt x="5701" y="4851"/>
                  <a:pt x="5602" y="4857"/>
                  <a:pt x="5515" y="4914"/>
                </a:cubicBezTo>
                <a:cubicBezTo>
                  <a:pt x="5416" y="4979"/>
                  <a:pt x="5320" y="5112"/>
                  <a:pt x="5231" y="5330"/>
                </a:cubicBezTo>
                <a:cubicBezTo>
                  <a:pt x="5059" y="5717"/>
                  <a:pt x="4968" y="6427"/>
                  <a:pt x="4997" y="7141"/>
                </a:cubicBezTo>
                <a:cubicBezTo>
                  <a:pt x="5014" y="7575"/>
                  <a:pt x="5077" y="7971"/>
                  <a:pt x="5171" y="8252"/>
                </a:cubicBezTo>
                <a:cubicBezTo>
                  <a:pt x="5019" y="8972"/>
                  <a:pt x="4886" y="9743"/>
                  <a:pt x="4775" y="10553"/>
                </a:cubicBezTo>
                <a:cubicBezTo>
                  <a:pt x="4707" y="11048"/>
                  <a:pt x="4647" y="11561"/>
                  <a:pt x="4551" y="11995"/>
                </a:cubicBezTo>
                <a:cubicBezTo>
                  <a:pt x="4509" y="12186"/>
                  <a:pt x="4462" y="12352"/>
                  <a:pt x="4409" y="12486"/>
                </a:cubicBezTo>
                <a:cubicBezTo>
                  <a:pt x="4385" y="12545"/>
                  <a:pt x="4359" y="12600"/>
                  <a:pt x="4332" y="12635"/>
                </a:cubicBezTo>
                <a:cubicBezTo>
                  <a:pt x="4307" y="12667"/>
                  <a:pt x="4282" y="12683"/>
                  <a:pt x="4255" y="12654"/>
                </a:cubicBezTo>
                <a:cubicBezTo>
                  <a:pt x="4228" y="12625"/>
                  <a:pt x="4208" y="12552"/>
                  <a:pt x="4194" y="12472"/>
                </a:cubicBezTo>
                <a:cubicBezTo>
                  <a:pt x="4174" y="12361"/>
                  <a:pt x="4163" y="12228"/>
                  <a:pt x="4164" y="12088"/>
                </a:cubicBezTo>
                <a:cubicBezTo>
                  <a:pt x="4176" y="11148"/>
                  <a:pt x="4186" y="10207"/>
                  <a:pt x="4192" y="9267"/>
                </a:cubicBezTo>
                <a:cubicBezTo>
                  <a:pt x="4198" y="8371"/>
                  <a:pt x="4202" y="7474"/>
                  <a:pt x="4203" y="6578"/>
                </a:cubicBezTo>
                <a:cubicBezTo>
                  <a:pt x="4199" y="6359"/>
                  <a:pt x="4182" y="6147"/>
                  <a:pt x="4151" y="5956"/>
                </a:cubicBezTo>
                <a:cubicBezTo>
                  <a:pt x="4117" y="5750"/>
                  <a:pt x="4069" y="5576"/>
                  <a:pt x="4012" y="5455"/>
                </a:cubicBezTo>
                <a:lnTo>
                  <a:pt x="3917" y="5223"/>
                </a:lnTo>
                <a:cubicBezTo>
                  <a:pt x="3842" y="5061"/>
                  <a:pt x="3754" y="4987"/>
                  <a:pt x="3667" y="5010"/>
                </a:cubicBezTo>
                <a:cubicBezTo>
                  <a:pt x="3554" y="5041"/>
                  <a:pt x="3449" y="5231"/>
                  <a:pt x="3375" y="5538"/>
                </a:cubicBezTo>
                <a:cubicBezTo>
                  <a:pt x="3217" y="6176"/>
                  <a:pt x="3081" y="6878"/>
                  <a:pt x="2970" y="7630"/>
                </a:cubicBezTo>
                <a:cubicBezTo>
                  <a:pt x="2842" y="8494"/>
                  <a:pt x="2747" y="9415"/>
                  <a:pt x="2688" y="10369"/>
                </a:cubicBezTo>
                <a:cubicBezTo>
                  <a:pt x="2705" y="9591"/>
                  <a:pt x="2715" y="8811"/>
                  <a:pt x="2720" y="8031"/>
                </a:cubicBezTo>
                <a:cubicBezTo>
                  <a:pt x="2725" y="7310"/>
                  <a:pt x="2726" y="6589"/>
                  <a:pt x="2721" y="5869"/>
                </a:cubicBezTo>
                <a:cubicBezTo>
                  <a:pt x="2722" y="5748"/>
                  <a:pt x="2713" y="5630"/>
                  <a:pt x="2694" y="5529"/>
                </a:cubicBezTo>
                <a:cubicBezTo>
                  <a:pt x="2676" y="5435"/>
                  <a:pt x="2652" y="5361"/>
                  <a:pt x="2623" y="5316"/>
                </a:cubicBezTo>
                <a:lnTo>
                  <a:pt x="2364" y="5005"/>
                </a:lnTo>
                <a:cubicBezTo>
                  <a:pt x="2328" y="4967"/>
                  <a:pt x="2289" y="5000"/>
                  <a:pt x="2261" y="5091"/>
                </a:cubicBezTo>
                <a:cubicBezTo>
                  <a:pt x="2239" y="5165"/>
                  <a:pt x="2227" y="5271"/>
                  <a:pt x="2228" y="5380"/>
                </a:cubicBezTo>
                <a:lnTo>
                  <a:pt x="2243" y="13710"/>
                </a:lnTo>
                <a:cubicBezTo>
                  <a:pt x="2247" y="14033"/>
                  <a:pt x="2299" y="14323"/>
                  <a:pt x="2380" y="14469"/>
                </a:cubicBezTo>
                <a:cubicBezTo>
                  <a:pt x="2432" y="14563"/>
                  <a:pt x="2490" y="14588"/>
                  <a:pt x="2543" y="14593"/>
                </a:cubicBezTo>
                <a:cubicBezTo>
                  <a:pt x="2599" y="14598"/>
                  <a:pt x="2656" y="14574"/>
                  <a:pt x="2697" y="14437"/>
                </a:cubicBezTo>
                <a:cubicBezTo>
                  <a:pt x="2715" y="14375"/>
                  <a:pt x="2727" y="14296"/>
                  <a:pt x="2736" y="14213"/>
                </a:cubicBezTo>
                <a:cubicBezTo>
                  <a:pt x="2745" y="14122"/>
                  <a:pt x="2750" y="14025"/>
                  <a:pt x="2750" y="13923"/>
                </a:cubicBezTo>
                <a:cubicBezTo>
                  <a:pt x="2791" y="12368"/>
                  <a:pt x="2910" y="10851"/>
                  <a:pt x="3100" y="9444"/>
                </a:cubicBezTo>
                <a:cubicBezTo>
                  <a:pt x="3172" y="8914"/>
                  <a:pt x="3253" y="8404"/>
                  <a:pt x="3342" y="7909"/>
                </a:cubicBezTo>
                <a:cubicBezTo>
                  <a:pt x="3382" y="7681"/>
                  <a:pt x="3424" y="7458"/>
                  <a:pt x="3474" y="7254"/>
                </a:cubicBezTo>
                <a:cubicBezTo>
                  <a:pt x="3496" y="7164"/>
                  <a:pt x="3519" y="7078"/>
                  <a:pt x="3542" y="6990"/>
                </a:cubicBezTo>
                <a:cubicBezTo>
                  <a:pt x="3561" y="6920"/>
                  <a:pt x="3583" y="6852"/>
                  <a:pt x="3607" y="6882"/>
                </a:cubicBezTo>
                <a:cubicBezTo>
                  <a:pt x="3632" y="6912"/>
                  <a:pt x="3638" y="7014"/>
                  <a:pt x="3639" y="7109"/>
                </a:cubicBezTo>
                <a:cubicBezTo>
                  <a:pt x="3646" y="7555"/>
                  <a:pt x="3632" y="7992"/>
                  <a:pt x="3623" y="8436"/>
                </a:cubicBezTo>
                <a:cubicBezTo>
                  <a:pt x="3616" y="8817"/>
                  <a:pt x="3612" y="9212"/>
                  <a:pt x="3608" y="9596"/>
                </a:cubicBezTo>
                <a:cubicBezTo>
                  <a:pt x="3604" y="10084"/>
                  <a:pt x="3600" y="10570"/>
                  <a:pt x="3602" y="11058"/>
                </a:cubicBezTo>
                <a:cubicBezTo>
                  <a:pt x="3604" y="11741"/>
                  <a:pt x="3619" y="12424"/>
                  <a:pt x="3646" y="13101"/>
                </a:cubicBezTo>
                <a:cubicBezTo>
                  <a:pt x="3659" y="13414"/>
                  <a:pt x="3690" y="13722"/>
                  <a:pt x="3737" y="13978"/>
                </a:cubicBezTo>
                <a:cubicBezTo>
                  <a:pt x="3779" y="14204"/>
                  <a:pt x="3835" y="14396"/>
                  <a:pt x="3912" y="14481"/>
                </a:cubicBezTo>
                <a:cubicBezTo>
                  <a:pt x="4021" y="14602"/>
                  <a:pt x="4136" y="14480"/>
                  <a:pt x="4238" y="14291"/>
                </a:cubicBezTo>
                <a:cubicBezTo>
                  <a:pt x="4335" y="14110"/>
                  <a:pt x="4421" y="13867"/>
                  <a:pt x="4498" y="13592"/>
                </a:cubicBezTo>
                <a:cubicBezTo>
                  <a:pt x="4760" y="12659"/>
                  <a:pt x="4899" y="11402"/>
                  <a:pt x="5095" y="10287"/>
                </a:cubicBezTo>
                <a:cubicBezTo>
                  <a:pt x="5170" y="9855"/>
                  <a:pt x="5255" y="9444"/>
                  <a:pt x="5347" y="9056"/>
                </a:cubicBezTo>
                <a:lnTo>
                  <a:pt x="5772" y="10537"/>
                </a:lnTo>
                <a:cubicBezTo>
                  <a:pt x="5867" y="10875"/>
                  <a:pt x="5928" y="11291"/>
                  <a:pt x="5954" y="11731"/>
                </a:cubicBezTo>
                <a:cubicBezTo>
                  <a:pt x="5977" y="12121"/>
                  <a:pt x="5970" y="12564"/>
                  <a:pt x="5880" y="12840"/>
                </a:cubicBezTo>
                <a:cubicBezTo>
                  <a:pt x="5802" y="13080"/>
                  <a:pt x="5699" y="13081"/>
                  <a:pt x="5607" y="13022"/>
                </a:cubicBezTo>
                <a:cubicBezTo>
                  <a:pt x="5503" y="12955"/>
                  <a:pt x="5403" y="12809"/>
                  <a:pt x="5311" y="12568"/>
                </a:cubicBezTo>
                <a:cubicBezTo>
                  <a:pt x="5271" y="12438"/>
                  <a:pt x="5216" y="12378"/>
                  <a:pt x="5163" y="12404"/>
                </a:cubicBezTo>
                <a:cubicBezTo>
                  <a:pt x="5105" y="12431"/>
                  <a:pt x="5054" y="12551"/>
                  <a:pt x="5026" y="12730"/>
                </a:cubicBezTo>
                <a:lnTo>
                  <a:pt x="4950" y="13243"/>
                </a:lnTo>
                <a:cubicBezTo>
                  <a:pt x="4924" y="13417"/>
                  <a:pt x="4922" y="13623"/>
                  <a:pt x="4945" y="13803"/>
                </a:cubicBezTo>
                <a:cubicBezTo>
                  <a:pt x="4960" y="13930"/>
                  <a:pt x="4988" y="14035"/>
                  <a:pt x="5022" y="14102"/>
                </a:cubicBezTo>
                <a:cubicBezTo>
                  <a:pt x="5459" y="15085"/>
                  <a:pt x="6025" y="14931"/>
                  <a:pt x="6415" y="13724"/>
                </a:cubicBezTo>
                <a:cubicBezTo>
                  <a:pt x="6521" y="13394"/>
                  <a:pt x="6608" y="12999"/>
                  <a:pt x="6685" y="12587"/>
                </a:cubicBezTo>
                <a:cubicBezTo>
                  <a:pt x="6772" y="12129"/>
                  <a:pt x="6847" y="11644"/>
                  <a:pt x="6911" y="11133"/>
                </a:cubicBezTo>
                <a:cubicBezTo>
                  <a:pt x="6916" y="11768"/>
                  <a:pt x="6954" y="12392"/>
                  <a:pt x="7022" y="12979"/>
                </a:cubicBezTo>
                <a:cubicBezTo>
                  <a:pt x="7080" y="13476"/>
                  <a:pt x="7160" y="13945"/>
                  <a:pt x="7282" y="14263"/>
                </a:cubicBezTo>
                <a:cubicBezTo>
                  <a:pt x="7424" y="14634"/>
                  <a:pt x="7608" y="14753"/>
                  <a:pt x="7773" y="14540"/>
                </a:cubicBezTo>
                <a:cubicBezTo>
                  <a:pt x="7930" y="14336"/>
                  <a:pt x="8041" y="13884"/>
                  <a:pt x="8132" y="13415"/>
                </a:cubicBezTo>
                <a:cubicBezTo>
                  <a:pt x="8201" y="13057"/>
                  <a:pt x="8262" y="12672"/>
                  <a:pt x="8313" y="12261"/>
                </a:cubicBezTo>
                <a:cubicBezTo>
                  <a:pt x="8417" y="13406"/>
                  <a:pt x="8585" y="14320"/>
                  <a:pt x="8898" y="14560"/>
                </a:cubicBezTo>
                <a:cubicBezTo>
                  <a:pt x="9283" y="14855"/>
                  <a:pt x="9592" y="13860"/>
                  <a:pt x="9789" y="12733"/>
                </a:cubicBezTo>
                <a:cubicBezTo>
                  <a:pt x="9820" y="13567"/>
                  <a:pt x="9988" y="14254"/>
                  <a:pt x="10215" y="14481"/>
                </a:cubicBezTo>
                <a:cubicBezTo>
                  <a:pt x="10520" y="14786"/>
                  <a:pt x="10789" y="14091"/>
                  <a:pt x="10954" y="13166"/>
                </a:cubicBezTo>
                <a:cubicBezTo>
                  <a:pt x="11069" y="13961"/>
                  <a:pt x="11287" y="14498"/>
                  <a:pt x="11537" y="14598"/>
                </a:cubicBezTo>
                <a:cubicBezTo>
                  <a:pt x="11848" y="14723"/>
                  <a:pt x="12116" y="14067"/>
                  <a:pt x="12296" y="13180"/>
                </a:cubicBezTo>
                <a:lnTo>
                  <a:pt x="12320" y="14064"/>
                </a:lnTo>
                <a:lnTo>
                  <a:pt x="11492" y="16686"/>
                </a:lnTo>
                <a:cubicBezTo>
                  <a:pt x="11364" y="17086"/>
                  <a:pt x="11269" y="17574"/>
                  <a:pt x="11207" y="18104"/>
                </a:cubicBezTo>
                <a:cubicBezTo>
                  <a:pt x="11134" y="18739"/>
                  <a:pt x="11105" y="19465"/>
                  <a:pt x="11180" y="20147"/>
                </a:cubicBezTo>
                <a:cubicBezTo>
                  <a:pt x="11253" y="20819"/>
                  <a:pt x="11421" y="21306"/>
                  <a:pt x="11621" y="21426"/>
                </a:cubicBezTo>
                <a:cubicBezTo>
                  <a:pt x="11895" y="21595"/>
                  <a:pt x="12176" y="21329"/>
                  <a:pt x="12390" y="20700"/>
                </a:cubicBezTo>
                <a:cubicBezTo>
                  <a:pt x="12611" y="20052"/>
                  <a:pt x="12739" y="19084"/>
                  <a:pt x="12738" y="18065"/>
                </a:cubicBezTo>
                <a:lnTo>
                  <a:pt x="12789" y="13623"/>
                </a:lnTo>
                <a:cubicBezTo>
                  <a:pt x="13023" y="12664"/>
                  <a:pt x="13230" y="11625"/>
                  <a:pt x="13407" y="10522"/>
                </a:cubicBezTo>
                <a:cubicBezTo>
                  <a:pt x="13574" y="9478"/>
                  <a:pt x="13714" y="8382"/>
                  <a:pt x="13824" y="7246"/>
                </a:cubicBezTo>
                <a:lnTo>
                  <a:pt x="14263" y="7229"/>
                </a:lnTo>
                <a:cubicBezTo>
                  <a:pt x="14216" y="8275"/>
                  <a:pt x="14132" y="9507"/>
                  <a:pt x="14135" y="10633"/>
                </a:cubicBezTo>
                <a:cubicBezTo>
                  <a:pt x="14141" y="12670"/>
                  <a:pt x="14431" y="14640"/>
                  <a:pt x="14929" y="14500"/>
                </a:cubicBezTo>
                <a:cubicBezTo>
                  <a:pt x="15001" y="14480"/>
                  <a:pt x="15070" y="14399"/>
                  <a:pt x="15134" y="14285"/>
                </a:cubicBezTo>
                <a:cubicBezTo>
                  <a:pt x="15267" y="14053"/>
                  <a:pt x="15373" y="13668"/>
                  <a:pt x="15432" y="13188"/>
                </a:cubicBezTo>
                <a:cubicBezTo>
                  <a:pt x="15526" y="13800"/>
                  <a:pt x="15684" y="14254"/>
                  <a:pt x="15871" y="14452"/>
                </a:cubicBezTo>
                <a:cubicBezTo>
                  <a:pt x="16263" y="14864"/>
                  <a:pt x="16600" y="13891"/>
                  <a:pt x="16829" y="12800"/>
                </a:cubicBezTo>
                <a:cubicBezTo>
                  <a:pt x="16864" y="13650"/>
                  <a:pt x="17045" y="14328"/>
                  <a:pt x="17282" y="14495"/>
                </a:cubicBezTo>
                <a:cubicBezTo>
                  <a:pt x="17558" y="14690"/>
                  <a:pt x="17808" y="14103"/>
                  <a:pt x="17935" y="13214"/>
                </a:cubicBezTo>
                <a:cubicBezTo>
                  <a:pt x="17937" y="13382"/>
                  <a:pt x="17940" y="13549"/>
                  <a:pt x="17942" y="13717"/>
                </a:cubicBezTo>
                <a:cubicBezTo>
                  <a:pt x="17944" y="13850"/>
                  <a:pt x="17946" y="13982"/>
                  <a:pt x="17948" y="14115"/>
                </a:cubicBezTo>
                <a:cubicBezTo>
                  <a:pt x="18025" y="14297"/>
                  <a:pt x="18110" y="14434"/>
                  <a:pt x="18199" y="14522"/>
                </a:cubicBezTo>
                <a:cubicBezTo>
                  <a:pt x="18283" y="14606"/>
                  <a:pt x="18374" y="14644"/>
                  <a:pt x="18452" y="14507"/>
                </a:cubicBezTo>
                <a:cubicBezTo>
                  <a:pt x="18496" y="14430"/>
                  <a:pt x="18532" y="14301"/>
                  <a:pt x="18553" y="14143"/>
                </a:cubicBezTo>
                <a:cubicBezTo>
                  <a:pt x="18516" y="12836"/>
                  <a:pt x="18548" y="11516"/>
                  <a:pt x="18647" y="10251"/>
                </a:cubicBezTo>
                <a:cubicBezTo>
                  <a:pt x="18731" y="9191"/>
                  <a:pt x="18860" y="8184"/>
                  <a:pt x="19031" y="7266"/>
                </a:cubicBezTo>
                <a:cubicBezTo>
                  <a:pt x="19021" y="8167"/>
                  <a:pt x="19026" y="9069"/>
                  <a:pt x="19049" y="9967"/>
                </a:cubicBezTo>
                <a:cubicBezTo>
                  <a:pt x="19074" y="10933"/>
                  <a:pt x="19118" y="11893"/>
                  <a:pt x="19180" y="12836"/>
                </a:cubicBezTo>
                <a:cubicBezTo>
                  <a:pt x="19212" y="13198"/>
                  <a:pt x="19281" y="13504"/>
                  <a:pt x="19374" y="13693"/>
                </a:cubicBezTo>
                <a:cubicBezTo>
                  <a:pt x="19449" y="13846"/>
                  <a:pt x="19537" y="13912"/>
                  <a:pt x="19618" y="13806"/>
                </a:cubicBezTo>
                <a:cubicBezTo>
                  <a:pt x="19704" y="13693"/>
                  <a:pt x="19763" y="13403"/>
                  <a:pt x="19765" y="13073"/>
                </a:cubicBezTo>
                <a:cubicBezTo>
                  <a:pt x="19783" y="12006"/>
                  <a:pt x="19829" y="10947"/>
                  <a:pt x="19903" y="9911"/>
                </a:cubicBezTo>
                <a:cubicBezTo>
                  <a:pt x="19971" y="8947"/>
                  <a:pt x="20063" y="8008"/>
                  <a:pt x="20178" y="7102"/>
                </a:cubicBezTo>
                <a:cubicBezTo>
                  <a:pt x="20194" y="8304"/>
                  <a:pt x="20149" y="9550"/>
                  <a:pt x="20183" y="10769"/>
                </a:cubicBezTo>
                <a:cubicBezTo>
                  <a:pt x="20211" y="11737"/>
                  <a:pt x="20261" y="12713"/>
                  <a:pt x="20411" y="13528"/>
                </a:cubicBezTo>
                <a:cubicBezTo>
                  <a:pt x="20503" y="14033"/>
                  <a:pt x="20634" y="14454"/>
                  <a:pt x="20800" y="14572"/>
                </a:cubicBezTo>
                <a:cubicBezTo>
                  <a:pt x="20938" y="14670"/>
                  <a:pt x="21080" y="14538"/>
                  <a:pt x="21187" y="14212"/>
                </a:cubicBezTo>
                <a:cubicBezTo>
                  <a:pt x="21289" y="13847"/>
                  <a:pt x="21368" y="13406"/>
                  <a:pt x="21418" y="12922"/>
                </a:cubicBezTo>
                <a:cubicBezTo>
                  <a:pt x="21469" y="12427"/>
                  <a:pt x="21502" y="11613"/>
                  <a:pt x="21474" y="11372"/>
                </a:cubicBezTo>
                <a:cubicBezTo>
                  <a:pt x="21466" y="11255"/>
                  <a:pt x="21441" y="11164"/>
                  <a:pt x="21409" y="11135"/>
                </a:cubicBezTo>
                <a:cubicBezTo>
                  <a:pt x="21385" y="11114"/>
                  <a:pt x="21361" y="11128"/>
                  <a:pt x="21341" y="11174"/>
                </a:cubicBezTo>
                <a:cubicBezTo>
                  <a:pt x="21297" y="11278"/>
                  <a:pt x="21290" y="11486"/>
                  <a:pt x="21288" y="11677"/>
                </a:cubicBezTo>
                <a:cubicBezTo>
                  <a:pt x="21281" y="12430"/>
                  <a:pt x="21209" y="13125"/>
                  <a:pt x="21046" y="13346"/>
                </a:cubicBezTo>
                <a:cubicBezTo>
                  <a:pt x="20998" y="13411"/>
                  <a:pt x="20947" y="13323"/>
                  <a:pt x="20905" y="13235"/>
                </a:cubicBezTo>
                <a:cubicBezTo>
                  <a:pt x="20854" y="13124"/>
                  <a:pt x="20815" y="12952"/>
                  <a:pt x="20784" y="12754"/>
                </a:cubicBezTo>
                <a:cubicBezTo>
                  <a:pt x="20676" y="12071"/>
                  <a:pt x="20671" y="11263"/>
                  <a:pt x="20674" y="10481"/>
                </a:cubicBezTo>
                <a:cubicBezTo>
                  <a:pt x="20678" y="9199"/>
                  <a:pt x="20695" y="7919"/>
                  <a:pt x="20724" y="6642"/>
                </a:cubicBezTo>
                <a:cubicBezTo>
                  <a:pt x="20731" y="6454"/>
                  <a:pt x="20724" y="6264"/>
                  <a:pt x="20703" y="6090"/>
                </a:cubicBezTo>
                <a:cubicBezTo>
                  <a:pt x="20676" y="5867"/>
                  <a:pt x="20628" y="5684"/>
                  <a:pt x="20567" y="5572"/>
                </a:cubicBezTo>
                <a:lnTo>
                  <a:pt x="20244" y="5045"/>
                </a:lnTo>
                <a:cubicBezTo>
                  <a:pt x="20189" y="4978"/>
                  <a:pt x="20130" y="4992"/>
                  <a:pt x="20079" y="5086"/>
                </a:cubicBezTo>
                <a:cubicBezTo>
                  <a:pt x="20041" y="5155"/>
                  <a:pt x="20010" y="5262"/>
                  <a:pt x="19990" y="5395"/>
                </a:cubicBezTo>
                <a:cubicBezTo>
                  <a:pt x="19887" y="6227"/>
                  <a:pt x="19801" y="7086"/>
                  <a:pt x="19733" y="7964"/>
                </a:cubicBezTo>
                <a:cubicBezTo>
                  <a:pt x="19666" y="8833"/>
                  <a:pt x="19617" y="9719"/>
                  <a:pt x="19587" y="10615"/>
                </a:cubicBezTo>
                <a:cubicBezTo>
                  <a:pt x="19550" y="9924"/>
                  <a:pt x="19526" y="9228"/>
                  <a:pt x="19513" y="8527"/>
                </a:cubicBezTo>
                <a:cubicBezTo>
                  <a:pt x="19499" y="7787"/>
                  <a:pt x="19499" y="7044"/>
                  <a:pt x="19511" y="6303"/>
                </a:cubicBezTo>
                <a:cubicBezTo>
                  <a:pt x="19516" y="6139"/>
                  <a:pt x="19507" y="5972"/>
                  <a:pt x="19485" y="5826"/>
                </a:cubicBezTo>
                <a:cubicBezTo>
                  <a:pt x="19457" y="5635"/>
                  <a:pt x="19409" y="5490"/>
                  <a:pt x="19352" y="5419"/>
                </a:cubicBezTo>
                <a:lnTo>
                  <a:pt x="19056" y="5077"/>
                </a:lnTo>
                <a:cubicBezTo>
                  <a:pt x="19018" y="5048"/>
                  <a:pt x="18979" y="5061"/>
                  <a:pt x="18943" y="5115"/>
                </a:cubicBezTo>
                <a:cubicBezTo>
                  <a:pt x="18903" y="5176"/>
                  <a:pt x="18870" y="5286"/>
                  <a:pt x="18851" y="5426"/>
                </a:cubicBezTo>
                <a:lnTo>
                  <a:pt x="18454" y="8760"/>
                </a:lnTo>
                <a:lnTo>
                  <a:pt x="18460" y="5720"/>
                </a:lnTo>
                <a:cubicBezTo>
                  <a:pt x="18459" y="5620"/>
                  <a:pt x="18449" y="5523"/>
                  <a:pt x="18431" y="5445"/>
                </a:cubicBezTo>
                <a:cubicBezTo>
                  <a:pt x="18416" y="5378"/>
                  <a:pt x="18396" y="5327"/>
                  <a:pt x="18374" y="5297"/>
                </a:cubicBezTo>
                <a:lnTo>
                  <a:pt x="18058" y="5069"/>
                </a:lnTo>
                <a:cubicBezTo>
                  <a:pt x="18019" y="5050"/>
                  <a:pt x="17981" y="5099"/>
                  <a:pt x="17954" y="5199"/>
                </a:cubicBezTo>
                <a:cubicBezTo>
                  <a:pt x="17931" y="5288"/>
                  <a:pt x="17919" y="5409"/>
                  <a:pt x="17922" y="5531"/>
                </a:cubicBezTo>
                <a:lnTo>
                  <a:pt x="17922" y="11193"/>
                </a:lnTo>
                <a:cubicBezTo>
                  <a:pt x="17912" y="11510"/>
                  <a:pt x="17889" y="11819"/>
                  <a:pt x="17854" y="12114"/>
                </a:cubicBezTo>
                <a:cubicBezTo>
                  <a:pt x="17820" y="12405"/>
                  <a:pt x="17775" y="12679"/>
                  <a:pt x="17717" y="12919"/>
                </a:cubicBezTo>
                <a:cubicBezTo>
                  <a:pt x="17648" y="13204"/>
                  <a:pt x="17558" y="13440"/>
                  <a:pt x="17455" y="13408"/>
                </a:cubicBezTo>
                <a:cubicBezTo>
                  <a:pt x="17340" y="13374"/>
                  <a:pt x="17254" y="13029"/>
                  <a:pt x="17257" y="12622"/>
                </a:cubicBezTo>
                <a:lnTo>
                  <a:pt x="17254" y="5884"/>
                </a:lnTo>
                <a:cubicBezTo>
                  <a:pt x="17255" y="5814"/>
                  <a:pt x="17252" y="5744"/>
                  <a:pt x="17243" y="5680"/>
                </a:cubicBezTo>
                <a:cubicBezTo>
                  <a:pt x="17229" y="5569"/>
                  <a:pt x="17202" y="5484"/>
                  <a:pt x="17170" y="5445"/>
                </a:cubicBezTo>
                <a:lnTo>
                  <a:pt x="16872" y="5168"/>
                </a:lnTo>
                <a:cubicBezTo>
                  <a:pt x="16837" y="5141"/>
                  <a:pt x="16799" y="5177"/>
                  <a:pt x="16773" y="5266"/>
                </a:cubicBezTo>
                <a:cubicBezTo>
                  <a:pt x="16751" y="5341"/>
                  <a:pt x="16738" y="5447"/>
                  <a:pt x="16739" y="5556"/>
                </a:cubicBezTo>
                <a:lnTo>
                  <a:pt x="16728" y="5970"/>
                </a:lnTo>
                <a:cubicBezTo>
                  <a:pt x="16677" y="5597"/>
                  <a:pt x="16597" y="5287"/>
                  <a:pt x="16496" y="5077"/>
                </a:cubicBezTo>
                <a:cubicBezTo>
                  <a:pt x="16398" y="4874"/>
                  <a:pt x="16286" y="4777"/>
                  <a:pt x="16173" y="4789"/>
                </a:cubicBezTo>
                <a:cubicBezTo>
                  <a:pt x="16022" y="4805"/>
                  <a:pt x="15880" y="5015"/>
                  <a:pt x="15762" y="5347"/>
                </a:cubicBezTo>
                <a:cubicBezTo>
                  <a:pt x="15499" y="6086"/>
                  <a:pt x="15388" y="7211"/>
                  <a:pt x="15330" y="8304"/>
                </a:cubicBezTo>
                <a:cubicBezTo>
                  <a:pt x="15265" y="9543"/>
                  <a:pt x="15264" y="10842"/>
                  <a:pt x="15337" y="12150"/>
                </a:cubicBezTo>
                <a:cubicBezTo>
                  <a:pt x="15323" y="12560"/>
                  <a:pt x="15261" y="12929"/>
                  <a:pt x="15166" y="13166"/>
                </a:cubicBezTo>
                <a:cubicBezTo>
                  <a:pt x="15098" y="13335"/>
                  <a:pt x="15015" y="13427"/>
                  <a:pt x="14937" y="13341"/>
                </a:cubicBezTo>
                <a:cubicBezTo>
                  <a:pt x="14819" y="13213"/>
                  <a:pt x="14769" y="12842"/>
                  <a:pt x="14735" y="12428"/>
                </a:cubicBezTo>
                <a:cubicBezTo>
                  <a:pt x="14700" y="11994"/>
                  <a:pt x="14669" y="11486"/>
                  <a:pt x="14661" y="10984"/>
                </a:cubicBezTo>
                <a:cubicBezTo>
                  <a:pt x="14641" y="9658"/>
                  <a:pt x="14698" y="8340"/>
                  <a:pt x="14831" y="7100"/>
                </a:cubicBezTo>
                <a:cubicBezTo>
                  <a:pt x="14874" y="6711"/>
                  <a:pt x="14846" y="6269"/>
                  <a:pt x="14759" y="5986"/>
                </a:cubicBezTo>
                <a:cubicBezTo>
                  <a:pt x="14688" y="5753"/>
                  <a:pt x="14589" y="5667"/>
                  <a:pt x="14496" y="5759"/>
                </a:cubicBezTo>
                <a:cubicBezTo>
                  <a:pt x="14406" y="5868"/>
                  <a:pt x="14314" y="5951"/>
                  <a:pt x="14220" y="6006"/>
                </a:cubicBezTo>
                <a:cubicBezTo>
                  <a:pt x="14126" y="6062"/>
                  <a:pt x="14030" y="6089"/>
                  <a:pt x="13934" y="6089"/>
                </a:cubicBezTo>
                <a:cubicBezTo>
                  <a:pt x="13993" y="5627"/>
                  <a:pt x="13947" y="5083"/>
                  <a:pt x="13826" y="4816"/>
                </a:cubicBezTo>
                <a:cubicBezTo>
                  <a:pt x="13626" y="4377"/>
                  <a:pt x="13369" y="4833"/>
                  <a:pt x="13275" y="5677"/>
                </a:cubicBezTo>
                <a:cubicBezTo>
                  <a:pt x="13239" y="6005"/>
                  <a:pt x="13230" y="6369"/>
                  <a:pt x="13267" y="6696"/>
                </a:cubicBezTo>
                <a:cubicBezTo>
                  <a:pt x="13301" y="6999"/>
                  <a:pt x="13370" y="7234"/>
                  <a:pt x="13457" y="7340"/>
                </a:cubicBezTo>
                <a:cubicBezTo>
                  <a:pt x="13393" y="8210"/>
                  <a:pt x="13304" y="9054"/>
                  <a:pt x="13191" y="9859"/>
                </a:cubicBezTo>
                <a:cubicBezTo>
                  <a:pt x="13072" y="10711"/>
                  <a:pt x="12928" y="11515"/>
                  <a:pt x="12761" y="12256"/>
                </a:cubicBezTo>
                <a:cubicBezTo>
                  <a:pt x="12750" y="11210"/>
                  <a:pt x="12749" y="10162"/>
                  <a:pt x="12757" y="9116"/>
                </a:cubicBezTo>
                <a:cubicBezTo>
                  <a:pt x="12766" y="8082"/>
                  <a:pt x="12783" y="7049"/>
                  <a:pt x="12811" y="6020"/>
                </a:cubicBezTo>
                <a:cubicBezTo>
                  <a:pt x="12811" y="5939"/>
                  <a:pt x="12806" y="5860"/>
                  <a:pt x="12796" y="5788"/>
                </a:cubicBezTo>
                <a:cubicBezTo>
                  <a:pt x="12783" y="5693"/>
                  <a:pt x="12761" y="5615"/>
                  <a:pt x="12733" y="5568"/>
                </a:cubicBezTo>
                <a:lnTo>
                  <a:pt x="12417" y="5222"/>
                </a:lnTo>
                <a:cubicBezTo>
                  <a:pt x="12385" y="5199"/>
                  <a:pt x="12351" y="5231"/>
                  <a:pt x="12326" y="5307"/>
                </a:cubicBezTo>
                <a:cubicBezTo>
                  <a:pt x="12303" y="5377"/>
                  <a:pt x="12290" y="5476"/>
                  <a:pt x="12289" y="5582"/>
                </a:cubicBezTo>
                <a:lnTo>
                  <a:pt x="12288" y="6037"/>
                </a:lnTo>
                <a:cubicBezTo>
                  <a:pt x="12213" y="5618"/>
                  <a:pt x="12105" y="5285"/>
                  <a:pt x="11978" y="5077"/>
                </a:cubicBezTo>
                <a:cubicBezTo>
                  <a:pt x="11853" y="4873"/>
                  <a:pt x="11714" y="4799"/>
                  <a:pt x="11579" y="4890"/>
                </a:cubicBezTo>
                <a:cubicBezTo>
                  <a:pt x="11319" y="5065"/>
                  <a:pt x="11125" y="5785"/>
                  <a:pt x="11003" y="6624"/>
                </a:cubicBezTo>
                <a:cubicBezTo>
                  <a:pt x="10890" y="7396"/>
                  <a:pt x="10835" y="8237"/>
                  <a:pt x="10812" y="9076"/>
                </a:cubicBezTo>
                <a:cubicBezTo>
                  <a:pt x="10787" y="10031"/>
                  <a:pt x="10804" y="11007"/>
                  <a:pt x="10866" y="11968"/>
                </a:cubicBezTo>
                <a:cubicBezTo>
                  <a:pt x="10816" y="12295"/>
                  <a:pt x="10771" y="12676"/>
                  <a:pt x="10716" y="12962"/>
                </a:cubicBezTo>
                <a:cubicBezTo>
                  <a:pt x="10664" y="13232"/>
                  <a:pt x="10600" y="13425"/>
                  <a:pt x="10495" y="13370"/>
                </a:cubicBezTo>
                <a:cubicBezTo>
                  <a:pt x="10405" y="13323"/>
                  <a:pt x="10334" y="13091"/>
                  <a:pt x="10285" y="12812"/>
                </a:cubicBezTo>
                <a:cubicBezTo>
                  <a:pt x="10202" y="12330"/>
                  <a:pt x="10191" y="11786"/>
                  <a:pt x="10189" y="11229"/>
                </a:cubicBezTo>
                <a:cubicBezTo>
                  <a:pt x="10188" y="10640"/>
                  <a:pt x="10195" y="10020"/>
                  <a:pt x="10205" y="9421"/>
                </a:cubicBezTo>
                <a:cubicBezTo>
                  <a:pt x="10225" y="8284"/>
                  <a:pt x="10246" y="7148"/>
                  <a:pt x="10269" y="6011"/>
                </a:cubicBezTo>
                <a:cubicBezTo>
                  <a:pt x="10273" y="5911"/>
                  <a:pt x="10268" y="5807"/>
                  <a:pt x="10256" y="5714"/>
                </a:cubicBezTo>
                <a:cubicBezTo>
                  <a:pt x="10237" y="5566"/>
                  <a:pt x="10199" y="5456"/>
                  <a:pt x="10155" y="5417"/>
                </a:cubicBezTo>
                <a:lnTo>
                  <a:pt x="9819" y="5179"/>
                </a:lnTo>
                <a:cubicBezTo>
                  <a:pt x="9789" y="5154"/>
                  <a:pt x="9756" y="5183"/>
                  <a:pt x="9733" y="5256"/>
                </a:cubicBezTo>
                <a:cubicBezTo>
                  <a:pt x="9713" y="5316"/>
                  <a:pt x="9701" y="5403"/>
                  <a:pt x="9699" y="5495"/>
                </a:cubicBezTo>
                <a:lnTo>
                  <a:pt x="9699" y="5975"/>
                </a:lnTo>
                <a:cubicBezTo>
                  <a:pt x="9600" y="5287"/>
                  <a:pt x="9405" y="4844"/>
                  <a:pt x="9188" y="4816"/>
                </a:cubicBezTo>
                <a:cubicBezTo>
                  <a:pt x="8987" y="4791"/>
                  <a:pt x="8799" y="5124"/>
                  <a:pt x="8658" y="5632"/>
                </a:cubicBezTo>
                <a:cubicBezTo>
                  <a:pt x="8490" y="6234"/>
                  <a:pt x="8397" y="7030"/>
                  <a:pt x="8335" y="7847"/>
                </a:cubicBezTo>
                <a:cubicBezTo>
                  <a:pt x="8258" y="8868"/>
                  <a:pt x="8228" y="9928"/>
                  <a:pt x="8246" y="10984"/>
                </a:cubicBezTo>
                <a:cubicBezTo>
                  <a:pt x="8191" y="11455"/>
                  <a:pt x="8126" y="11893"/>
                  <a:pt x="8053" y="12304"/>
                </a:cubicBezTo>
                <a:cubicBezTo>
                  <a:pt x="8007" y="12562"/>
                  <a:pt x="7947" y="12808"/>
                  <a:pt x="7886" y="12986"/>
                </a:cubicBezTo>
                <a:cubicBezTo>
                  <a:pt x="7826" y="13158"/>
                  <a:pt x="7760" y="13266"/>
                  <a:pt x="7684" y="13175"/>
                </a:cubicBezTo>
                <a:cubicBezTo>
                  <a:pt x="7609" y="13084"/>
                  <a:pt x="7573" y="12863"/>
                  <a:pt x="7547" y="12622"/>
                </a:cubicBezTo>
                <a:cubicBezTo>
                  <a:pt x="7521" y="12375"/>
                  <a:pt x="7502" y="12093"/>
                  <a:pt x="7490" y="11825"/>
                </a:cubicBezTo>
                <a:cubicBezTo>
                  <a:pt x="7472" y="11407"/>
                  <a:pt x="7464" y="10984"/>
                  <a:pt x="7466" y="10560"/>
                </a:cubicBezTo>
                <a:lnTo>
                  <a:pt x="7525" y="4564"/>
                </a:lnTo>
                <a:lnTo>
                  <a:pt x="8160" y="4585"/>
                </a:lnTo>
                <a:cubicBezTo>
                  <a:pt x="8213" y="4596"/>
                  <a:pt x="8264" y="4536"/>
                  <a:pt x="8305" y="4416"/>
                </a:cubicBezTo>
                <a:cubicBezTo>
                  <a:pt x="8366" y="4235"/>
                  <a:pt x="8377" y="4018"/>
                  <a:pt x="8376" y="3669"/>
                </a:cubicBezTo>
                <a:cubicBezTo>
                  <a:pt x="8378" y="3606"/>
                  <a:pt x="8374" y="3542"/>
                  <a:pt x="8365" y="3487"/>
                </a:cubicBezTo>
                <a:cubicBezTo>
                  <a:pt x="8350" y="3396"/>
                  <a:pt x="8322" y="3341"/>
                  <a:pt x="8293" y="3340"/>
                </a:cubicBezTo>
                <a:lnTo>
                  <a:pt x="7555" y="3244"/>
                </a:lnTo>
                <a:lnTo>
                  <a:pt x="7587" y="953"/>
                </a:lnTo>
                <a:cubicBezTo>
                  <a:pt x="7591" y="853"/>
                  <a:pt x="7585" y="752"/>
                  <a:pt x="7572" y="663"/>
                </a:cubicBezTo>
                <a:cubicBezTo>
                  <a:pt x="7558" y="573"/>
                  <a:pt x="7537" y="501"/>
                  <a:pt x="7511" y="457"/>
                </a:cubicBezTo>
                <a:lnTo>
                  <a:pt x="7142" y="26"/>
                </a:lnTo>
                <a:cubicBezTo>
                  <a:pt x="7130" y="16"/>
                  <a:pt x="7118" y="11"/>
                  <a:pt x="7106" y="12"/>
                </a:cubicBezTo>
                <a:close/>
                <a:moveTo>
                  <a:pt x="11865" y="6332"/>
                </a:moveTo>
                <a:cubicBezTo>
                  <a:pt x="11884" y="6337"/>
                  <a:pt x="11904" y="6348"/>
                  <a:pt x="11923" y="6365"/>
                </a:cubicBezTo>
                <a:cubicBezTo>
                  <a:pt x="12125" y="6542"/>
                  <a:pt x="12240" y="7308"/>
                  <a:pt x="12261" y="8058"/>
                </a:cubicBezTo>
                <a:cubicBezTo>
                  <a:pt x="12338" y="10792"/>
                  <a:pt x="12097" y="13364"/>
                  <a:pt x="11737" y="13314"/>
                </a:cubicBezTo>
                <a:cubicBezTo>
                  <a:pt x="11560" y="13289"/>
                  <a:pt x="11400" y="12333"/>
                  <a:pt x="11361" y="11329"/>
                </a:cubicBezTo>
                <a:cubicBezTo>
                  <a:pt x="11307" y="9965"/>
                  <a:pt x="11296" y="8299"/>
                  <a:pt x="11515" y="7002"/>
                </a:cubicBezTo>
                <a:cubicBezTo>
                  <a:pt x="11588" y="6567"/>
                  <a:pt x="11727" y="6301"/>
                  <a:pt x="11865" y="6332"/>
                </a:cubicBezTo>
                <a:close/>
                <a:moveTo>
                  <a:pt x="16319" y="6393"/>
                </a:moveTo>
                <a:cubicBezTo>
                  <a:pt x="16339" y="6397"/>
                  <a:pt x="16358" y="6408"/>
                  <a:pt x="16378" y="6425"/>
                </a:cubicBezTo>
                <a:cubicBezTo>
                  <a:pt x="16579" y="6602"/>
                  <a:pt x="16695" y="7368"/>
                  <a:pt x="16716" y="8118"/>
                </a:cubicBezTo>
                <a:cubicBezTo>
                  <a:pt x="16793" y="10852"/>
                  <a:pt x="16551" y="13424"/>
                  <a:pt x="16191" y="13374"/>
                </a:cubicBezTo>
                <a:cubicBezTo>
                  <a:pt x="16014" y="13349"/>
                  <a:pt x="15854" y="12393"/>
                  <a:pt x="15815" y="11389"/>
                </a:cubicBezTo>
                <a:cubicBezTo>
                  <a:pt x="15761" y="10025"/>
                  <a:pt x="15750" y="8359"/>
                  <a:pt x="15969" y="7062"/>
                </a:cubicBezTo>
                <a:cubicBezTo>
                  <a:pt x="16043" y="6628"/>
                  <a:pt x="16182" y="6361"/>
                  <a:pt x="16319" y="6393"/>
                </a:cubicBezTo>
                <a:close/>
                <a:moveTo>
                  <a:pt x="9322" y="6429"/>
                </a:moveTo>
                <a:cubicBezTo>
                  <a:pt x="9341" y="6433"/>
                  <a:pt x="9361" y="6444"/>
                  <a:pt x="9380" y="6461"/>
                </a:cubicBezTo>
                <a:cubicBezTo>
                  <a:pt x="9581" y="6638"/>
                  <a:pt x="9697" y="7404"/>
                  <a:pt x="9718" y="8154"/>
                </a:cubicBezTo>
                <a:cubicBezTo>
                  <a:pt x="9795" y="10888"/>
                  <a:pt x="9554" y="13460"/>
                  <a:pt x="9194" y="13410"/>
                </a:cubicBezTo>
                <a:cubicBezTo>
                  <a:pt x="9017" y="13385"/>
                  <a:pt x="8857" y="12429"/>
                  <a:pt x="8818" y="11425"/>
                </a:cubicBezTo>
                <a:cubicBezTo>
                  <a:pt x="8764" y="10061"/>
                  <a:pt x="8753" y="8395"/>
                  <a:pt x="8972" y="7098"/>
                </a:cubicBezTo>
                <a:cubicBezTo>
                  <a:pt x="9045" y="6664"/>
                  <a:pt x="9184" y="6397"/>
                  <a:pt x="9322" y="6429"/>
                </a:cubicBezTo>
                <a:close/>
                <a:moveTo>
                  <a:pt x="12345" y="15259"/>
                </a:moveTo>
                <a:lnTo>
                  <a:pt x="12330" y="18379"/>
                </a:lnTo>
                <a:cubicBezTo>
                  <a:pt x="12326" y="18719"/>
                  <a:pt x="12308" y="19042"/>
                  <a:pt x="12278" y="19344"/>
                </a:cubicBezTo>
                <a:cubicBezTo>
                  <a:pt x="12248" y="19635"/>
                  <a:pt x="12207" y="19910"/>
                  <a:pt x="12145" y="20132"/>
                </a:cubicBezTo>
                <a:cubicBezTo>
                  <a:pt x="12100" y="20297"/>
                  <a:pt x="12043" y="20428"/>
                  <a:pt x="11984" y="20522"/>
                </a:cubicBezTo>
                <a:cubicBezTo>
                  <a:pt x="11917" y="20629"/>
                  <a:pt x="11843" y="20691"/>
                  <a:pt x="11766" y="20623"/>
                </a:cubicBezTo>
                <a:cubicBezTo>
                  <a:pt x="11619" y="20494"/>
                  <a:pt x="11546" y="20018"/>
                  <a:pt x="11526" y="19546"/>
                </a:cubicBezTo>
                <a:cubicBezTo>
                  <a:pt x="11503" y="19043"/>
                  <a:pt x="11535" y="18516"/>
                  <a:pt x="11634" y="18075"/>
                </a:cubicBezTo>
                <a:lnTo>
                  <a:pt x="12345" y="15259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0" name="Straight Connector 10"/>
          <p:cNvSpPr/>
          <p:nvPr/>
        </p:nvSpPr>
        <p:spPr>
          <a:xfrm>
            <a:off x="17854143" y="2485201"/>
            <a:ext cx="1742855" cy="1"/>
          </a:xfrm>
          <a:prstGeom prst="line">
            <a:avLst/>
          </a:prstGeom>
          <a:blipFill>
            <a:blip r:embed="rId2"/>
          </a:blipFill>
          <a:ln w="19050">
            <a:solidFill>
              <a:srgbClr val="000100"/>
            </a:solidFill>
            <a:miter lim="400000"/>
          </a:ln>
        </p:spPr>
        <p:txBody>
          <a:bodyPr lIns="38100" tIns="38100" rIns="38100" bIns="38100" anchor="ctr"/>
          <a:lstStyle/>
          <a:p>
            <a:pPr>
              <a:defRPr sz="2000" b="0">
                <a:solidFill>
                  <a:srgbClr val="FE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1" name="Shape"/>
          <p:cNvSpPr/>
          <p:nvPr/>
        </p:nvSpPr>
        <p:spPr>
          <a:xfrm>
            <a:off x="20573540" y="1679054"/>
            <a:ext cx="536346" cy="5376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2" h="21578" extrusionOk="0">
                <a:moveTo>
                  <a:pt x="20924" y="2"/>
                </a:moveTo>
                <a:cubicBezTo>
                  <a:pt x="20881" y="-1"/>
                  <a:pt x="20838" y="0"/>
                  <a:pt x="20795" y="6"/>
                </a:cubicBezTo>
                <a:cubicBezTo>
                  <a:pt x="20738" y="14"/>
                  <a:pt x="20681" y="30"/>
                  <a:pt x="20626" y="55"/>
                </a:cubicBezTo>
                <a:lnTo>
                  <a:pt x="339" y="8985"/>
                </a:lnTo>
                <a:cubicBezTo>
                  <a:pt x="148" y="9077"/>
                  <a:pt x="19" y="9264"/>
                  <a:pt x="2" y="9476"/>
                </a:cubicBezTo>
                <a:cubicBezTo>
                  <a:pt x="-17" y="9706"/>
                  <a:pt x="97" y="9928"/>
                  <a:pt x="297" y="10046"/>
                </a:cubicBezTo>
                <a:lnTo>
                  <a:pt x="7425" y="14148"/>
                </a:lnTo>
                <a:lnTo>
                  <a:pt x="11624" y="21304"/>
                </a:lnTo>
                <a:cubicBezTo>
                  <a:pt x="11736" y="21493"/>
                  <a:pt x="11949" y="21599"/>
                  <a:pt x="12167" y="21575"/>
                </a:cubicBezTo>
                <a:cubicBezTo>
                  <a:pt x="12360" y="21555"/>
                  <a:pt x="12528" y="21434"/>
                  <a:pt x="12610" y="21258"/>
                </a:cubicBezTo>
                <a:lnTo>
                  <a:pt x="21471" y="897"/>
                </a:lnTo>
                <a:cubicBezTo>
                  <a:pt x="21583" y="632"/>
                  <a:pt x="21507" y="325"/>
                  <a:pt x="21283" y="143"/>
                </a:cubicBezTo>
                <a:cubicBezTo>
                  <a:pt x="21179" y="58"/>
                  <a:pt x="21053" y="10"/>
                  <a:pt x="20924" y="2"/>
                </a:cubicBezTo>
                <a:close/>
                <a:moveTo>
                  <a:pt x="18046" y="2530"/>
                </a:moveTo>
                <a:lnTo>
                  <a:pt x="7713" y="12867"/>
                </a:lnTo>
                <a:lnTo>
                  <a:pt x="1948" y="9541"/>
                </a:lnTo>
                <a:lnTo>
                  <a:pt x="18046" y="2530"/>
                </a:lnTo>
                <a:close/>
                <a:moveTo>
                  <a:pt x="19168" y="3159"/>
                </a:moveTo>
                <a:lnTo>
                  <a:pt x="12005" y="19544"/>
                </a:lnTo>
                <a:lnTo>
                  <a:pt x="8584" y="13745"/>
                </a:lnTo>
                <a:lnTo>
                  <a:pt x="19168" y="3159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2" name="Shape"/>
          <p:cNvSpPr/>
          <p:nvPr/>
        </p:nvSpPr>
        <p:spPr>
          <a:xfrm>
            <a:off x="16370592" y="1743990"/>
            <a:ext cx="482624" cy="401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5" extrusionOk="0">
                <a:moveTo>
                  <a:pt x="8090" y="1"/>
                </a:moveTo>
                <a:cubicBezTo>
                  <a:pt x="7963" y="3"/>
                  <a:pt x="7838" y="37"/>
                  <a:pt x="7723" y="101"/>
                </a:cubicBezTo>
                <a:cubicBezTo>
                  <a:pt x="7582" y="180"/>
                  <a:pt x="7460" y="300"/>
                  <a:pt x="7368" y="451"/>
                </a:cubicBezTo>
                <a:lnTo>
                  <a:pt x="5790" y="3288"/>
                </a:lnTo>
                <a:lnTo>
                  <a:pt x="3984" y="3288"/>
                </a:lnTo>
                <a:cubicBezTo>
                  <a:pt x="3410" y="3288"/>
                  <a:pt x="2979" y="3289"/>
                  <a:pt x="2614" y="3318"/>
                </a:cubicBezTo>
                <a:cubicBezTo>
                  <a:pt x="2250" y="3348"/>
                  <a:pt x="1952" y="3406"/>
                  <a:pt x="1646" y="3523"/>
                </a:cubicBezTo>
                <a:cubicBezTo>
                  <a:pt x="1309" y="3670"/>
                  <a:pt x="1008" y="3903"/>
                  <a:pt x="760" y="4201"/>
                </a:cubicBezTo>
                <a:cubicBezTo>
                  <a:pt x="512" y="4498"/>
                  <a:pt x="318" y="4860"/>
                  <a:pt x="195" y="5265"/>
                </a:cubicBezTo>
                <a:cubicBezTo>
                  <a:pt x="98" y="5635"/>
                  <a:pt x="49" y="5995"/>
                  <a:pt x="24" y="6433"/>
                </a:cubicBezTo>
                <a:cubicBezTo>
                  <a:pt x="0" y="6871"/>
                  <a:pt x="0" y="7388"/>
                  <a:pt x="0" y="8075"/>
                </a:cubicBezTo>
                <a:lnTo>
                  <a:pt x="0" y="16787"/>
                </a:lnTo>
                <a:cubicBezTo>
                  <a:pt x="0" y="17484"/>
                  <a:pt x="0" y="18006"/>
                  <a:pt x="24" y="18447"/>
                </a:cubicBezTo>
                <a:cubicBezTo>
                  <a:pt x="49" y="18888"/>
                  <a:pt x="98" y="19247"/>
                  <a:pt x="195" y="19617"/>
                </a:cubicBezTo>
                <a:cubicBezTo>
                  <a:pt x="318" y="20022"/>
                  <a:pt x="512" y="20384"/>
                  <a:pt x="760" y="20682"/>
                </a:cubicBezTo>
                <a:cubicBezTo>
                  <a:pt x="1008" y="20980"/>
                  <a:pt x="1309" y="21213"/>
                  <a:pt x="1646" y="21360"/>
                </a:cubicBezTo>
                <a:cubicBezTo>
                  <a:pt x="1954" y="21478"/>
                  <a:pt x="2253" y="21536"/>
                  <a:pt x="2618" y="21566"/>
                </a:cubicBezTo>
                <a:cubicBezTo>
                  <a:pt x="2982" y="21595"/>
                  <a:pt x="3413" y="21595"/>
                  <a:pt x="3984" y="21595"/>
                </a:cubicBezTo>
                <a:lnTo>
                  <a:pt x="17598" y="21595"/>
                </a:lnTo>
                <a:cubicBezTo>
                  <a:pt x="18178" y="21595"/>
                  <a:pt x="18613" y="21595"/>
                  <a:pt x="18980" y="21566"/>
                </a:cubicBezTo>
                <a:cubicBezTo>
                  <a:pt x="19347" y="21536"/>
                  <a:pt x="19646" y="21478"/>
                  <a:pt x="19954" y="21360"/>
                </a:cubicBezTo>
                <a:cubicBezTo>
                  <a:pt x="20291" y="21213"/>
                  <a:pt x="20592" y="20980"/>
                  <a:pt x="20840" y="20682"/>
                </a:cubicBezTo>
                <a:cubicBezTo>
                  <a:pt x="21088" y="20384"/>
                  <a:pt x="21282" y="20022"/>
                  <a:pt x="21405" y="19617"/>
                </a:cubicBezTo>
                <a:cubicBezTo>
                  <a:pt x="21502" y="19247"/>
                  <a:pt x="21551" y="18888"/>
                  <a:pt x="21576" y="18449"/>
                </a:cubicBezTo>
                <a:cubicBezTo>
                  <a:pt x="21600" y="18011"/>
                  <a:pt x="21600" y="17494"/>
                  <a:pt x="21600" y="16808"/>
                </a:cubicBezTo>
                <a:lnTo>
                  <a:pt x="21600" y="8096"/>
                </a:lnTo>
                <a:cubicBezTo>
                  <a:pt x="21600" y="7400"/>
                  <a:pt x="21600" y="6877"/>
                  <a:pt x="21576" y="6436"/>
                </a:cubicBezTo>
                <a:cubicBezTo>
                  <a:pt x="21551" y="5995"/>
                  <a:pt x="21502" y="5635"/>
                  <a:pt x="21405" y="5265"/>
                </a:cubicBezTo>
                <a:cubicBezTo>
                  <a:pt x="21282" y="4860"/>
                  <a:pt x="21088" y="4498"/>
                  <a:pt x="20840" y="4201"/>
                </a:cubicBezTo>
                <a:cubicBezTo>
                  <a:pt x="20592" y="3903"/>
                  <a:pt x="20291" y="3670"/>
                  <a:pt x="19954" y="3523"/>
                </a:cubicBezTo>
                <a:cubicBezTo>
                  <a:pt x="19646" y="3406"/>
                  <a:pt x="19347" y="3347"/>
                  <a:pt x="18982" y="3318"/>
                </a:cubicBezTo>
                <a:cubicBezTo>
                  <a:pt x="18618" y="3288"/>
                  <a:pt x="18187" y="3288"/>
                  <a:pt x="17616" y="3288"/>
                </a:cubicBezTo>
                <a:lnTo>
                  <a:pt x="15823" y="3288"/>
                </a:lnTo>
                <a:lnTo>
                  <a:pt x="14200" y="403"/>
                </a:lnTo>
                <a:cubicBezTo>
                  <a:pt x="14125" y="275"/>
                  <a:pt x="14024" y="171"/>
                  <a:pt x="13907" y="100"/>
                </a:cubicBezTo>
                <a:cubicBezTo>
                  <a:pt x="13788" y="29"/>
                  <a:pt x="13657" y="-5"/>
                  <a:pt x="13524" y="1"/>
                </a:cubicBezTo>
                <a:lnTo>
                  <a:pt x="8090" y="1"/>
                </a:lnTo>
                <a:close/>
                <a:moveTo>
                  <a:pt x="8543" y="2085"/>
                </a:moveTo>
                <a:lnTo>
                  <a:pt x="13059" y="2085"/>
                </a:lnTo>
                <a:lnTo>
                  <a:pt x="14544" y="4789"/>
                </a:lnTo>
                <a:cubicBezTo>
                  <a:pt x="14634" y="4945"/>
                  <a:pt x="14753" y="5074"/>
                  <a:pt x="14891" y="5166"/>
                </a:cubicBezTo>
                <a:cubicBezTo>
                  <a:pt x="15048" y="5269"/>
                  <a:pt x="15224" y="5321"/>
                  <a:pt x="15403" y="5316"/>
                </a:cubicBezTo>
                <a:lnTo>
                  <a:pt x="18347" y="5315"/>
                </a:lnTo>
                <a:cubicBezTo>
                  <a:pt x="18568" y="5315"/>
                  <a:pt x="18735" y="5315"/>
                  <a:pt x="18877" y="5326"/>
                </a:cubicBezTo>
                <a:cubicBezTo>
                  <a:pt x="19019" y="5338"/>
                  <a:pt x="19135" y="5360"/>
                  <a:pt x="19255" y="5406"/>
                </a:cubicBezTo>
                <a:cubicBezTo>
                  <a:pt x="19386" y="5463"/>
                  <a:pt x="19502" y="5554"/>
                  <a:pt x="19599" y="5669"/>
                </a:cubicBezTo>
                <a:cubicBezTo>
                  <a:pt x="19695" y="5785"/>
                  <a:pt x="19770" y="5926"/>
                  <a:pt x="19818" y="6083"/>
                </a:cubicBezTo>
                <a:cubicBezTo>
                  <a:pt x="19856" y="6227"/>
                  <a:pt x="19874" y="6366"/>
                  <a:pt x="19884" y="6537"/>
                </a:cubicBezTo>
                <a:cubicBezTo>
                  <a:pt x="19893" y="6708"/>
                  <a:pt x="19893" y="6911"/>
                  <a:pt x="19893" y="7182"/>
                </a:cubicBezTo>
                <a:lnTo>
                  <a:pt x="19893" y="17710"/>
                </a:lnTo>
                <a:cubicBezTo>
                  <a:pt x="19893" y="17976"/>
                  <a:pt x="19893" y="18177"/>
                  <a:pt x="19884" y="18347"/>
                </a:cubicBezTo>
                <a:cubicBezTo>
                  <a:pt x="19874" y="18517"/>
                  <a:pt x="19856" y="18656"/>
                  <a:pt x="19818" y="18800"/>
                </a:cubicBezTo>
                <a:cubicBezTo>
                  <a:pt x="19770" y="18957"/>
                  <a:pt x="19695" y="19098"/>
                  <a:pt x="19599" y="19213"/>
                </a:cubicBezTo>
                <a:cubicBezTo>
                  <a:pt x="19502" y="19329"/>
                  <a:pt x="19386" y="19419"/>
                  <a:pt x="19255" y="19477"/>
                </a:cubicBezTo>
                <a:cubicBezTo>
                  <a:pt x="19135" y="19522"/>
                  <a:pt x="19019" y="19545"/>
                  <a:pt x="18876" y="19557"/>
                </a:cubicBezTo>
                <a:cubicBezTo>
                  <a:pt x="18734" y="19568"/>
                  <a:pt x="18565" y="19568"/>
                  <a:pt x="18340" y="19568"/>
                </a:cubicBezTo>
                <a:lnTo>
                  <a:pt x="3253" y="19568"/>
                </a:lnTo>
                <a:cubicBezTo>
                  <a:pt x="3031" y="19568"/>
                  <a:pt x="2864" y="19568"/>
                  <a:pt x="2722" y="19557"/>
                </a:cubicBezTo>
                <a:cubicBezTo>
                  <a:pt x="2581" y="19545"/>
                  <a:pt x="2465" y="19522"/>
                  <a:pt x="2345" y="19477"/>
                </a:cubicBezTo>
                <a:cubicBezTo>
                  <a:pt x="2214" y="19419"/>
                  <a:pt x="2098" y="19329"/>
                  <a:pt x="2001" y="19213"/>
                </a:cubicBezTo>
                <a:cubicBezTo>
                  <a:pt x="1905" y="19098"/>
                  <a:pt x="1830" y="18957"/>
                  <a:pt x="1782" y="18800"/>
                </a:cubicBezTo>
                <a:cubicBezTo>
                  <a:pt x="1744" y="18656"/>
                  <a:pt x="1725" y="18517"/>
                  <a:pt x="1716" y="18346"/>
                </a:cubicBezTo>
                <a:cubicBezTo>
                  <a:pt x="1706" y="18174"/>
                  <a:pt x="1706" y="17971"/>
                  <a:pt x="1706" y="17701"/>
                </a:cubicBezTo>
                <a:lnTo>
                  <a:pt x="1706" y="7174"/>
                </a:lnTo>
                <a:cubicBezTo>
                  <a:pt x="1706" y="6907"/>
                  <a:pt x="1706" y="6706"/>
                  <a:pt x="1716" y="6536"/>
                </a:cubicBezTo>
                <a:cubicBezTo>
                  <a:pt x="1725" y="6366"/>
                  <a:pt x="1744" y="6227"/>
                  <a:pt x="1782" y="6083"/>
                </a:cubicBezTo>
                <a:cubicBezTo>
                  <a:pt x="1830" y="5926"/>
                  <a:pt x="1905" y="5785"/>
                  <a:pt x="2001" y="5669"/>
                </a:cubicBezTo>
                <a:cubicBezTo>
                  <a:pt x="2098" y="5554"/>
                  <a:pt x="2214" y="5463"/>
                  <a:pt x="2345" y="5406"/>
                </a:cubicBezTo>
                <a:cubicBezTo>
                  <a:pt x="2464" y="5360"/>
                  <a:pt x="2580" y="5338"/>
                  <a:pt x="2721" y="5326"/>
                </a:cubicBezTo>
                <a:cubicBezTo>
                  <a:pt x="2863" y="5315"/>
                  <a:pt x="3030" y="5315"/>
                  <a:pt x="3253" y="5315"/>
                </a:cubicBezTo>
                <a:lnTo>
                  <a:pt x="6341" y="5315"/>
                </a:lnTo>
                <a:cubicBezTo>
                  <a:pt x="6464" y="5315"/>
                  <a:pt x="6584" y="5281"/>
                  <a:pt x="6694" y="5216"/>
                </a:cubicBezTo>
                <a:cubicBezTo>
                  <a:pt x="6803" y="5150"/>
                  <a:pt x="6898" y="5056"/>
                  <a:pt x="6971" y="4939"/>
                </a:cubicBezTo>
                <a:lnTo>
                  <a:pt x="8543" y="2085"/>
                </a:lnTo>
                <a:close/>
                <a:moveTo>
                  <a:pt x="10800" y="6511"/>
                </a:moveTo>
                <a:cubicBezTo>
                  <a:pt x="9649" y="6511"/>
                  <a:pt x="8498" y="7039"/>
                  <a:pt x="7620" y="8095"/>
                </a:cubicBezTo>
                <a:cubicBezTo>
                  <a:pt x="5864" y="10205"/>
                  <a:pt x="5864" y="13626"/>
                  <a:pt x="7620" y="15736"/>
                </a:cubicBezTo>
                <a:cubicBezTo>
                  <a:pt x="9376" y="17847"/>
                  <a:pt x="12223" y="17847"/>
                  <a:pt x="13979" y="15736"/>
                </a:cubicBezTo>
                <a:cubicBezTo>
                  <a:pt x="15735" y="13626"/>
                  <a:pt x="15735" y="10205"/>
                  <a:pt x="13979" y="8095"/>
                </a:cubicBezTo>
                <a:cubicBezTo>
                  <a:pt x="13101" y="7039"/>
                  <a:pt x="11950" y="6511"/>
                  <a:pt x="10800" y="6511"/>
                </a:cubicBezTo>
                <a:close/>
                <a:moveTo>
                  <a:pt x="10800" y="8629"/>
                </a:moveTo>
                <a:cubicBezTo>
                  <a:pt x="11500" y="8629"/>
                  <a:pt x="12200" y="8950"/>
                  <a:pt x="12734" y="9592"/>
                </a:cubicBezTo>
                <a:cubicBezTo>
                  <a:pt x="13802" y="10875"/>
                  <a:pt x="13802" y="12956"/>
                  <a:pt x="12734" y="14239"/>
                </a:cubicBezTo>
                <a:cubicBezTo>
                  <a:pt x="11666" y="15523"/>
                  <a:pt x="9934" y="15523"/>
                  <a:pt x="8866" y="14239"/>
                </a:cubicBezTo>
                <a:cubicBezTo>
                  <a:pt x="7798" y="12956"/>
                  <a:pt x="7798" y="10875"/>
                  <a:pt x="8866" y="9592"/>
                </a:cubicBezTo>
                <a:cubicBezTo>
                  <a:pt x="9400" y="8950"/>
                  <a:pt x="10100" y="8629"/>
                  <a:pt x="10800" y="8629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89" name="Rounded Rectangle 4"/>
          <p:cNvSpPr/>
          <p:nvPr/>
        </p:nvSpPr>
        <p:spPr>
          <a:xfrm>
            <a:off x="16061569" y="1189058"/>
            <a:ext cx="5328001" cy="10728001"/>
          </a:xfrm>
          <a:prstGeom prst="roundRect">
            <a:avLst>
              <a:gd name="adj" fmla="val 1623"/>
            </a:avLst>
          </a:prstGeom>
          <a:ln w="12700">
            <a:solidFill>
              <a:srgbClr val="D8DBD8"/>
            </a:solidFill>
            <a:miter lim="400000"/>
          </a:ln>
        </p:spPr>
        <p:txBody>
          <a:bodyPr lIns="38100" tIns="38100" rIns="38100" bIns="38100" anchor="ctr"/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grpSp>
        <p:nvGrpSpPr>
          <p:cNvPr id="193" name="Group"/>
          <p:cNvGrpSpPr/>
          <p:nvPr/>
        </p:nvGrpSpPr>
        <p:grpSpPr>
          <a:xfrm>
            <a:off x="886744" y="12186591"/>
            <a:ext cx="3826276" cy="791205"/>
            <a:chOff x="0" y="0"/>
            <a:chExt cx="3826275" cy="791203"/>
          </a:xfrm>
        </p:grpSpPr>
        <p:sp>
          <p:nvSpPr>
            <p:cNvPr id="190" name="Shape"/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91" name="Text Box 3"/>
            <p:cNvSpPr txBox="1"/>
            <p:nvPr/>
          </p:nvSpPr>
          <p:spPr>
            <a:xfrm>
              <a:off x="1017963" y="0"/>
              <a:ext cx="2736306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t>Social Network</a:t>
              </a:r>
            </a:p>
          </p:txBody>
        </p:sp>
        <p:sp>
          <p:nvSpPr>
            <p:cNvPr id="192" name="Text Box 3"/>
            <p:cNvSpPr txBox="1"/>
            <p:nvPr/>
          </p:nvSpPr>
          <p:spPr>
            <a:xfrm>
              <a:off x="1029480" y="468479"/>
              <a:ext cx="2796796" cy="317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sz="1600" b="0">
                  <a:solidFill>
                    <a:srgbClr val="6E7985"/>
                  </a:solidFill>
                </a:defRPr>
              </a:lvl1pPr>
            </a:lstStyle>
            <a:p>
              <a:r>
                <a:t>Analytics and Planning</a:t>
              </a:r>
            </a:p>
          </p:txBody>
        </p:sp>
      </p:grpSp>
      <p:sp>
        <p:nvSpPr>
          <p:cNvPr id="194" name="Text Box 3"/>
          <p:cNvSpPr txBox="1"/>
          <p:nvPr/>
        </p:nvSpPr>
        <p:spPr>
          <a:xfrm>
            <a:off x="1427942" y="763659"/>
            <a:ext cx="9432926" cy="2785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000100"/>
                </a:solidFill>
              </a:defRPr>
            </a:pPr>
            <a:r>
              <a:rPr lang="en-US" dirty="0"/>
              <a:t>Fake Account</a:t>
            </a:r>
          </a:p>
          <a:p>
            <a:pPr>
              <a:defRPr sz="8800" b="0">
                <a:solidFill>
                  <a:srgbClr val="000100"/>
                </a:solidFill>
              </a:defRPr>
            </a:pPr>
            <a:r>
              <a:rPr lang="en-US" dirty="0"/>
              <a:t>Sample</a:t>
            </a:r>
          </a:p>
        </p:txBody>
      </p:sp>
      <p:sp>
        <p:nvSpPr>
          <p:cNvPr id="52" name="Rounded Rectangle">
            <a:extLst>
              <a:ext uri="{FF2B5EF4-FFF2-40B4-BE49-F238E27FC236}">
                <a16:creationId xmlns:a16="http://schemas.microsoft.com/office/drawing/2014/main" id="{20A30D94-8F50-4732-8723-839FAAF30064}"/>
              </a:ext>
            </a:extLst>
          </p:cNvPr>
          <p:cNvSpPr/>
          <p:nvPr/>
        </p:nvSpPr>
        <p:spPr>
          <a:xfrm>
            <a:off x="10747519" y="6559747"/>
            <a:ext cx="1270001" cy="1270001"/>
          </a:xfrm>
          <a:prstGeom prst="roundRect">
            <a:avLst>
              <a:gd name="adj" fmla="val 10262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lang="en-US" dirty="0"/>
              <a:t>1</a:t>
            </a:r>
            <a:endParaRPr dirty="0"/>
          </a:p>
        </p:txBody>
      </p:sp>
      <p:sp>
        <p:nvSpPr>
          <p:cNvPr id="53" name="Demo Title text">
            <a:extLst>
              <a:ext uri="{FF2B5EF4-FFF2-40B4-BE49-F238E27FC236}">
                <a16:creationId xmlns:a16="http://schemas.microsoft.com/office/drawing/2014/main" id="{725E1176-8E52-4D4B-876D-439C2B5B57A1}"/>
              </a:ext>
            </a:extLst>
          </p:cNvPr>
          <p:cNvSpPr txBox="1"/>
          <p:nvPr/>
        </p:nvSpPr>
        <p:spPr>
          <a:xfrm>
            <a:off x="9709837" y="5792850"/>
            <a:ext cx="334536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The Model Predict</a:t>
            </a:r>
            <a:endParaRPr dirty="0"/>
          </a:p>
        </p:txBody>
      </p:sp>
      <p:sp>
        <p:nvSpPr>
          <p:cNvPr id="54" name="Rectangle 5">
            <a:extLst>
              <a:ext uri="{FF2B5EF4-FFF2-40B4-BE49-F238E27FC236}">
                <a16:creationId xmlns:a16="http://schemas.microsoft.com/office/drawing/2014/main" id="{D7175459-7962-4B15-AC37-5298AE02E7E1}"/>
              </a:ext>
            </a:extLst>
          </p:cNvPr>
          <p:cNvSpPr txBox="1"/>
          <p:nvPr/>
        </p:nvSpPr>
        <p:spPr>
          <a:xfrm>
            <a:off x="9158519" y="8063166"/>
            <a:ext cx="4448000" cy="1138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19" rIns="45719" bIns="45719" numCol="1" anchor="t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697987"/>
                </a:solidFill>
              </a:defRPr>
            </a:lvl1pPr>
          </a:lstStyle>
          <a:p>
            <a:pPr algn="ctr"/>
            <a:r>
              <a:rPr lang="en-US" dirty="0"/>
              <a:t>Which means the account is  fake</a:t>
            </a:r>
            <a:endParaRPr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790C466-248D-4032-8122-C653906E767E}"/>
              </a:ext>
            </a:extLst>
          </p:cNvPr>
          <p:cNvSpPr txBox="1"/>
          <p:nvPr/>
        </p:nvSpPr>
        <p:spPr>
          <a:xfrm>
            <a:off x="1645616" y="4571197"/>
            <a:ext cx="12327672" cy="61247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b="0" dirty="0">
                <a:solidFill>
                  <a:schemeClr val="tx1"/>
                </a:solidFill>
              </a:rPr>
              <a:t>profile pic                			0.0</a:t>
            </a:r>
          </a:p>
          <a:p>
            <a:r>
              <a:rPr lang="en-US" b="0" dirty="0" err="1">
                <a:solidFill>
                  <a:schemeClr val="tx1"/>
                </a:solidFill>
              </a:rPr>
              <a:t>nums</a:t>
            </a:r>
            <a:r>
              <a:rPr lang="en-US" b="0" dirty="0">
                <a:solidFill>
                  <a:schemeClr val="tx1"/>
                </a:solidFill>
              </a:rPr>
              <a:t>/length username       	0.0</a:t>
            </a:r>
          </a:p>
          <a:p>
            <a:r>
              <a:rPr lang="en-US" b="0" dirty="0" err="1">
                <a:solidFill>
                  <a:schemeClr val="tx1"/>
                </a:solidFill>
              </a:rPr>
              <a:t>fullname</a:t>
            </a:r>
            <a:r>
              <a:rPr lang="en-US" b="0" dirty="0">
                <a:solidFill>
                  <a:schemeClr val="tx1"/>
                </a:solidFill>
              </a:rPr>
              <a:t> words             		1.0</a:t>
            </a:r>
          </a:p>
          <a:p>
            <a:r>
              <a:rPr lang="en-US" b="0" dirty="0" err="1">
                <a:solidFill>
                  <a:schemeClr val="tx1"/>
                </a:solidFill>
              </a:rPr>
              <a:t>nums</a:t>
            </a:r>
            <a:r>
              <a:rPr lang="en-US" b="0" dirty="0">
                <a:solidFill>
                  <a:schemeClr val="tx1"/>
                </a:solidFill>
              </a:rPr>
              <a:t>/length </a:t>
            </a:r>
            <a:r>
              <a:rPr lang="en-US" b="0" dirty="0" err="1">
                <a:solidFill>
                  <a:schemeClr val="tx1"/>
                </a:solidFill>
              </a:rPr>
              <a:t>fullname</a:t>
            </a:r>
            <a:r>
              <a:rPr lang="en-US" b="0" dirty="0">
                <a:solidFill>
                  <a:schemeClr val="tx1"/>
                </a:solidFill>
              </a:rPr>
              <a:t>       		0.0</a:t>
            </a:r>
          </a:p>
          <a:p>
            <a:r>
              <a:rPr lang="en-US" b="0" dirty="0">
                <a:solidFill>
                  <a:schemeClr val="tx1"/>
                </a:solidFill>
              </a:rPr>
              <a:t>name==username             		1.0</a:t>
            </a:r>
          </a:p>
          <a:p>
            <a:r>
              <a:rPr lang="en-US" b="0" dirty="0">
                <a:solidFill>
                  <a:schemeClr val="tx1"/>
                </a:solidFill>
              </a:rPr>
              <a:t>description length         		0.0</a:t>
            </a:r>
          </a:p>
          <a:p>
            <a:r>
              <a:rPr lang="en-US" b="0" dirty="0">
                <a:solidFill>
                  <a:schemeClr val="tx1"/>
                </a:solidFill>
              </a:rPr>
              <a:t>external URL               		0.0</a:t>
            </a:r>
          </a:p>
          <a:p>
            <a:r>
              <a:rPr lang="en-US" b="0" dirty="0">
                <a:solidFill>
                  <a:schemeClr val="tx1"/>
                </a:solidFill>
              </a:rPr>
              <a:t>private                    			0.0</a:t>
            </a:r>
          </a:p>
          <a:p>
            <a:r>
              <a:rPr lang="en-US" b="0" dirty="0">
                <a:solidFill>
                  <a:schemeClr val="tx1"/>
                </a:solidFill>
              </a:rPr>
              <a:t>#posts                     			1.0</a:t>
            </a:r>
          </a:p>
          <a:p>
            <a:r>
              <a:rPr lang="en-US" b="0" dirty="0">
                <a:solidFill>
                  <a:schemeClr val="tx1"/>
                </a:solidFill>
              </a:rPr>
              <a:t>#followers               			266.0</a:t>
            </a:r>
          </a:p>
          <a:p>
            <a:r>
              <a:rPr lang="en-US" b="0" dirty="0">
                <a:solidFill>
                  <a:schemeClr val="tx1"/>
                </a:solidFill>
              </a:rPr>
              <a:t>#follows                			2305.0</a:t>
            </a:r>
          </a:p>
          <a:p>
            <a:r>
              <a:rPr lang="en-US" b="0" dirty="0" err="1">
                <a:solidFill>
                  <a:schemeClr val="tx1"/>
                </a:solidFill>
              </a:rPr>
              <a:t>High_followers</a:t>
            </a:r>
            <a:r>
              <a:rPr lang="en-US" b="0" dirty="0">
                <a:solidFill>
                  <a:schemeClr val="tx1"/>
                </a:solidFill>
              </a:rPr>
              <a:t>             		1.0</a:t>
            </a:r>
          </a:p>
          <a:p>
            <a:r>
              <a:rPr lang="en-US" b="0" dirty="0" err="1">
                <a:solidFill>
                  <a:schemeClr val="tx1"/>
                </a:solidFill>
              </a:rPr>
              <a:t>High_follows</a:t>
            </a:r>
            <a:r>
              <a:rPr lang="en-US" b="0" dirty="0">
                <a:solidFill>
                  <a:schemeClr val="tx1"/>
                </a:solidFill>
              </a:rPr>
              <a:t>               		1.0</a:t>
            </a:r>
          </a:p>
          <a:p>
            <a:r>
              <a:rPr lang="en-US" b="0" dirty="0" err="1">
                <a:solidFill>
                  <a:schemeClr val="tx1"/>
                </a:solidFill>
              </a:rPr>
              <a:t>High_posts</a:t>
            </a:r>
            <a:r>
              <a:rPr lang="en-US" b="0" dirty="0">
                <a:solidFill>
                  <a:schemeClr val="tx1"/>
                </a:solidFill>
              </a:rPr>
              <a:t>                 			0.0</a:t>
            </a:r>
          </a:p>
        </p:txBody>
      </p:sp>
      <p:pic>
        <p:nvPicPr>
          <p:cNvPr id="7" name="Picture 6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87278798-0BCE-4140-9C74-B6360353C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1569" y="2678141"/>
            <a:ext cx="5328000" cy="9713354"/>
          </a:xfrm>
          <a:prstGeom prst="rect">
            <a:avLst/>
          </a:prstGeom>
        </p:spPr>
      </p:pic>
      <p:sp>
        <p:nvSpPr>
          <p:cNvPr id="25" name="Rounded Rectangle">
            <a:extLst>
              <a:ext uri="{FF2B5EF4-FFF2-40B4-BE49-F238E27FC236}">
                <a16:creationId xmlns:a16="http://schemas.microsoft.com/office/drawing/2014/main" id="{1682E778-8838-4A76-B157-53CB920811CA}"/>
              </a:ext>
            </a:extLst>
          </p:cNvPr>
          <p:cNvSpPr/>
          <p:nvPr/>
        </p:nvSpPr>
        <p:spPr>
          <a:xfrm>
            <a:off x="1503674" y="3949934"/>
            <a:ext cx="2981511" cy="24040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5446082-993D-43CA-9D79-2AD9235C0322}"/>
              </a:ext>
            </a:extLst>
          </p:cNvPr>
          <p:cNvSpPr/>
          <p:nvPr/>
        </p:nvSpPr>
        <p:spPr>
          <a:xfrm>
            <a:off x="507547" y="11917059"/>
            <a:ext cx="5530626" cy="1371600"/>
          </a:xfrm>
          <a:prstGeom prst="round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grpSp>
        <p:nvGrpSpPr>
          <p:cNvPr id="27" name="Group">
            <a:extLst>
              <a:ext uri="{FF2B5EF4-FFF2-40B4-BE49-F238E27FC236}">
                <a16:creationId xmlns:a16="http://schemas.microsoft.com/office/drawing/2014/main" id="{D6EA8269-AE1C-4D8D-A7A4-D9DD32A0083F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1DD2CCA5-C5A8-45CD-AD0D-8E02717DA4F0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9" name="Text Box 3">
              <a:extLst>
                <a:ext uri="{FF2B5EF4-FFF2-40B4-BE49-F238E27FC236}">
                  <a16:creationId xmlns:a16="http://schemas.microsoft.com/office/drawing/2014/main" id="{EE6E8FA3-DDA4-4FF2-A5B4-73F99EDA05CA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7063637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1" name="Group 5"/>
          <p:cNvGrpSpPr/>
          <p:nvPr/>
        </p:nvGrpSpPr>
        <p:grpSpPr>
          <a:xfrm>
            <a:off x="2570524" y="2926064"/>
            <a:ext cx="6842108" cy="4466788"/>
            <a:chOff x="-39" y="0"/>
            <a:chExt cx="6842107" cy="4466786"/>
          </a:xfrm>
        </p:grpSpPr>
        <p:sp>
          <p:nvSpPr>
            <p:cNvPr id="1749" name="Shape"/>
            <p:cNvSpPr/>
            <p:nvPr/>
          </p:nvSpPr>
          <p:spPr>
            <a:xfrm>
              <a:off x="-40" y="2545220"/>
              <a:ext cx="6842108" cy="19215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4" h="21476" extrusionOk="0">
                  <a:moveTo>
                    <a:pt x="1309" y="0"/>
                  </a:moveTo>
                  <a:cubicBezTo>
                    <a:pt x="1237" y="-5"/>
                    <a:pt x="1164" y="30"/>
                    <a:pt x="1093" y="117"/>
                  </a:cubicBezTo>
                  <a:cubicBezTo>
                    <a:pt x="1047" y="174"/>
                    <a:pt x="1004" y="247"/>
                    <a:pt x="964" y="335"/>
                  </a:cubicBezTo>
                  <a:cubicBezTo>
                    <a:pt x="887" y="504"/>
                    <a:pt x="819" y="722"/>
                    <a:pt x="753" y="939"/>
                  </a:cubicBezTo>
                  <a:cubicBezTo>
                    <a:pt x="629" y="1343"/>
                    <a:pt x="504" y="1763"/>
                    <a:pt x="395" y="2219"/>
                  </a:cubicBezTo>
                  <a:cubicBezTo>
                    <a:pt x="101" y="3453"/>
                    <a:pt x="-98" y="5078"/>
                    <a:pt x="50" y="6698"/>
                  </a:cubicBezTo>
                  <a:cubicBezTo>
                    <a:pt x="115" y="7400"/>
                    <a:pt x="248" y="7997"/>
                    <a:pt x="427" y="8372"/>
                  </a:cubicBezTo>
                  <a:cubicBezTo>
                    <a:pt x="476" y="8477"/>
                    <a:pt x="526" y="8563"/>
                    <a:pt x="579" y="8626"/>
                  </a:cubicBezTo>
                  <a:cubicBezTo>
                    <a:pt x="625" y="8683"/>
                    <a:pt x="680" y="8693"/>
                    <a:pt x="700" y="8544"/>
                  </a:cubicBezTo>
                  <a:cubicBezTo>
                    <a:pt x="707" y="8488"/>
                    <a:pt x="705" y="8424"/>
                    <a:pt x="694" y="8376"/>
                  </a:cubicBezTo>
                  <a:cubicBezTo>
                    <a:pt x="618" y="7931"/>
                    <a:pt x="563" y="7445"/>
                    <a:pt x="532" y="6937"/>
                  </a:cubicBezTo>
                  <a:cubicBezTo>
                    <a:pt x="468" y="5908"/>
                    <a:pt x="498" y="4861"/>
                    <a:pt x="589" y="3898"/>
                  </a:cubicBezTo>
                  <a:cubicBezTo>
                    <a:pt x="681" y="2931"/>
                    <a:pt x="835" y="2035"/>
                    <a:pt x="1045" y="1291"/>
                  </a:cubicBezTo>
                  <a:cubicBezTo>
                    <a:pt x="1059" y="1246"/>
                    <a:pt x="1079" y="1236"/>
                    <a:pt x="1095" y="1264"/>
                  </a:cubicBezTo>
                  <a:cubicBezTo>
                    <a:pt x="1111" y="1292"/>
                    <a:pt x="1121" y="1351"/>
                    <a:pt x="1120" y="1415"/>
                  </a:cubicBezTo>
                  <a:lnTo>
                    <a:pt x="1114" y="13906"/>
                  </a:lnTo>
                  <a:cubicBezTo>
                    <a:pt x="1108" y="14287"/>
                    <a:pt x="1092" y="14665"/>
                    <a:pt x="1067" y="15036"/>
                  </a:cubicBezTo>
                  <a:cubicBezTo>
                    <a:pt x="1041" y="15420"/>
                    <a:pt x="1006" y="15795"/>
                    <a:pt x="961" y="16157"/>
                  </a:cubicBezTo>
                  <a:cubicBezTo>
                    <a:pt x="950" y="16222"/>
                    <a:pt x="954" y="16305"/>
                    <a:pt x="970" y="16354"/>
                  </a:cubicBezTo>
                  <a:cubicBezTo>
                    <a:pt x="983" y="16395"/>
                    <a:pt x="1000" y="16405"/>
                    <a:pt x="1016" y="16401"/>
                  </a:cubicBezTo>
                  <a:cubicBezTo>
                    <a:pt x="1029" y="16397"/>
                    <a:pt x="1042" y="16384"/>
                    <a:pt x="1055" y="16361"/>
                  </a:cubicBezTo>
                  <a:cubicBezTo>
                    <a:pt x="1238" y="16098"/>
                    <a:pt x="1393" y="15639"/>
                    <a:pt x="1499" y="15048"/>
                  </a:cubicBezTo>
                  <a:cubicBezTo>
                    <a:pt x="1593" y="14528"/>
                    <a:pt x="1645" y="13927"/>
                    <a:pt x="1649" y="13310"/>
                  </a:cubicBezTo>
                  <a:lnTo>
                    <a:pt x="1657" y="953"/>
                  </a:lnTo>
                  <a:cubicBezTo>
                    <a:pt x="1657" y="796"/>
                    <a:pt x="1645" y="641"/>
                    <a:pt x="1621" y="508"/>
                  </a:cubicBezTo>
                  <a:cubicBezTo>
                    <a:pt x="1554" y="135"/>
                    <a:pt x="1429" y="9"/>
                    <a:pt x="1309" y="0"/>
                  </a:cubicBezTo>
                  <a:close/>
                  <a:moveTo>
                    <a:pt x="7106" y="12"/>
                  </a:moveTo>
                  <a:cubicBezTo>
                    <a:pt x="7070" y="15"/>
                    <a:pt x="7035" y="65"/>
                    <a:pt x="7009" y="158"/>
                  </a:cubicBezTo>
                  <a:cubicBezTo>
                    <a:pt x="6985" y="244"/>
                    <a:pt x="6971" y="359"/>
                    <a:pt x="6969" y="479"/>
                  </a:cubicBezTo>
                  <a:lnTo>
                    <a:pt x="6969" y="3091"/>
                  </a:lnTo>
                  <a:cubicBezTo>
                    <a:pt x="6890" y="3087"/>
                    <a:pt x="6810" y="3081"/>
                    <a:pt x="6731" y="3074"/>
                  </a:cubicBezTo>
                  <a:cubicBezTo>
                    <a:pt x="6642" y="3065"/>
                    <a:pt x="6553" y="3054"/>
                    <a:pt x="6464" y="3041"/>
                  </a:cubicBezTo>
                  <a:cubicBezTo>
                    <a:pt x="6434" y="3048"/>
                    <a:pt x="6405" y="3081"/>
                    <a:pt x="6379" y="3135"/>
                  </a:cubicBezTo>
                  <a:cubicBezTo>
                    <a:pt x="6339" y="3218"/>
                    <a:pt x="6309" y="3348"/>
                    <a:pt x="6294" y="3501"/>
                  </a:cubicBezTo>
                  <a:lnTo>
                    <a:pt x="6238" y="4001"/>
                  </a:lnTo>
                  <a:cubicBezTo>
                    <a:pt x="6225" y="4144"/>
                    <a:pt x="6237" y="4301"/>
                    <a:pt x="6269" y="4403"/>
                  </a:cubicBezTo>
                  <a:cubicBezTo>
                    <a:pt x="6284" y="4454"/>
                    <a:pt x="6304" y="4485"/>
                    <a:pt x="6325" y="4495"/>
                  </a:cubicBezTo>
                  <a:lnTo>
                    <a:pt x="6925" y="4502"/>
                  </a:lnTo>
                  <a:lnTo>
                    <a:pt x="6923" y="8958"/>
                  </a:lnTo>
                  <a:cubicBezTo>
                    <a:pt x="6920" y="9606"/>
                    <a:pt x="6872" y="10242"/>
                    <a:pt x="6785" y="10810"/>
                  </a:cubicBezTo>
                  <a:cubicBezTo>
                    <a:pt x="6705" y="11330"/>
                    <a:pt x="6593" y="11779"/>
                    <a:pt x="6458" y="12126"/>
                  </a:cubicBezTo>
                  <a:cubicBezTo>
                    <a:pt x="6472" y="11751"/>
                    <a:pt x="6470" y="11371"/>
                    <a:pt x="6451" y="10999"/>
                  </a:cubicBezTo>
                  <a:cubicBezTo>
                    <a:pt x="6371" y="9375"/>
                    <a:pt x="5774" y="8746"/>
                    <a:pt x="5554" y="7837"/>
                  </a:cubicBezTo>
                  <a:cubicBezTo>
                    <a:pt x="5645" y="7385"/>
                    <a:pt x="5719" y="6928"/>
                    <a:pt x="5779" y="6454"/>
                  </a:cubicBezTo>
                  <a:cubicBezTo>
                    <a:pt x="5837" y="6003"/>
                    <a:pt x="5878" y="5448"/>
                    <a:pt x="5773" y="5093"/>
                  </a:cubicBezTo>
                  <a:cubicBezTo>
                    <a:pt x="5701" y="4851"/>
                    <a:pt x="5602" y="4857"/>
                    <a:pt x="5515" y="4914"/>
                  </a:cubicBezTo>
                  <a:cubicBezTo>
                    <a:pt x="5416" y="4979"/>
                    <a:pt x="5320" y="5112"/>
                    <a:pt x="5231" y="5330"/>
                  </a:cubicBezTo>
                  <a:cubicBezTo>
                    <a:pt x="5059" y="5717"/>
                    <a:pt x="4968" y="6427"/>
                    <a:pt x="4997" y="7141"/>
                  </a:cubicBezTo>
                  <a:cubicBezTo>
                    <a:pt x="5014" y="7575"/>
                    <a:pt x="5077" y="7971"/>
                    <a:pt x="5171" y="8252"/>
                  </a:cubicBezTo>
                  <a:cubicBezTo>
                    <a:pt x="5019" y="8972"/>
                    <a:pt x="4886" y="9743"/>
                    <a:pt x="4775" y="10553"/>
                  </a:cubicBezTo>
                  <a:cubicBezTo>
                    <a:pt x="4707" y="11048"/>
                    <a:pt x="4647" y="11561"/>
                    <a:pt x="4551" y="11995"/>
                  </a:cubicBezTo>
                  <a:cubicBezTo>
                    <a:pt x="4509" y="12186"/>
                    <a:pt x="4462" y="12352"/>
                    <a:pt x="4409" y="12486"/>
                  </a:cubicBezTo>
                  <a:cubicBezTo>
                    <a:pt x="4385" y="12545"/>
                    <a:pt x="4359" y="12600"/>
                    <a:pt x="4332" y="12635"/>
                  </a:cubicBezTo>
                  <a:cubicBezTo>
                    <a:pt x="4307" y="12667"/>
                    <a:pt x="4282" y="12683"/>
                    <a:pt x="4255" y="12654"/>
                  </a:cubicBezTo>
                  <a:cubicBezTo>
                    <a:pt x="4228" y="12625"/>
                    <a:pt x="4208" y="12552"/>
                    <a:pt x="4194" y="12472"/>
                  </a:cubicBezTo>
                  <a:cubicBezTo>
                    <a:pt x="4174" y="12361"/>
                    <a:pt x="4163" y="12228"/>
                    <a:pt x="4164" y="12088"/>
                  </a:cubicBezTo>
                  <a:cubicBezTo>
                    <a:pt x="4176" y="11148"/>
                    <a:pt x="4186" y="10207"/>
                    <a:pt x="4192" y="9267"/>
                  </a:cubicBezTo>
                  <a:cubicBezTo>
                    <a:pt x="4198" y="8371"/>
                    <a:pt x="4202" y="7474"/>
                    <a:pt x="4203" y="6578"/>
                  </a:cubicBezTo>
                  <a:cubicBezTo>
                    <a:pt x="4199" y="6359"/>
                    <a:pt x="4182" y="6147"/>
                    <a:pt x="4151" y="5956"/>
                  </a:cubicBezTo>
                  <a:cubicBezTo>
                    <a:pt x="4117" y="5750"/>
                    <a:pt x="4069" y="5576"/>
                    <a:pt x="4012" y="5455"/>
                  </a:cubicBezTo>
                  <a:lnTo>
                    <a:pt x="3917" y="5223"/>
                  </a:lnTo>
                  <a:cubicBezTo>
                    <a:pt x="3842" y="5061"/>
                    <a:pt x="3754" y="4987"/>
                    <a:pt x="3667" y="5010"/>
                  </a:cubicBezTo>
                  <a:cubicBezTo>
                    <a:pt x="3554" y="5041"/>
                    <a:pt x="3449" y="5231"/>
                    <a:pt x="3375" y="5538"/>
                  </a:cubicBezTo>
                  <a:cubicBezTo>
                    <a:pt x="3217" y="6176"/>
                    <a:pt x="3081" y="6878"/>
                    <a:pt x="2970" y="7630"/>
                  </a:cubicBezTo>
                  <a:cubicBezTo>
                    <a:pt x="2842" y="8494"/>
                    <a:pt x="2747" y="9415"/>
                    <a:pt x="2688" y="10369"/>
                  </a:cubicBezTo>
                  <a:cubicBezTo>
                    <a:pt x="2705" y="9591"/>
                    <a:pt x="2715" y="8811"/>
                    <a:pt x="2720" y="8031"/>
                  </a:cubicBezTo>
                  <a:cubicBezTo>
                    <a:pt x="2725" y="7310"/>
                    <a:pt x="2726" y="6589"/>
                    <a:pt x="2721" y="5869"/>
                  </a:cubicBezTo>
                  <a:cubicBezTo>
                    <a:pt x="2722" y="5748"/>
                    <a:pt x="2713" y="5630"/>
                    <a:pt x="2694" y="5529"/>
                  </a:cubicBezTo>
                  <a:cubicBezTo>
                    <a:pt x="2676" y="5435"/>
                    <a:pt x="2652" y="5361"/>
                    <a:pt x="2623" y="5316"/>
                  </a:cubicBezTo>
                  <a:lnTo>
                    <a:pt x="2364" y="5005"/>
                  </a:lnTo>
                  <a:cubicBezTo>
                    <a:pt x="2328" y="4967"/>
                    <a:pt x="2289" y="5000"/>
                    <a:pt x="2261" y="5091"/>
                  </a:cubicBezTo>
                  <a:cubicBezTo>
                    <a:pt x="2239" y="5165"/>
                    <a:pt x="2227" y="5271"/>
                    <a:pt x="2228" y="5380"/>
                  </a:cubicBezTo>
                  <a:lnTo>
                    <a:pt x="2243" y="13710"/>
                  </a:lnTo>
                  <a:cubicBezTo>
                    <a:pt x="2247" y="14033"/>
                    <a:pt x="2299" y="14323"/>
                    <a:pt x="2380" y="14469"/>
                  </a:cubicBezTo>
                  <a:cubicBezTo>
                    <a:pt x="2432" y="14563"/>
                    <a:pt x="2490" y="14588"/>
                    <a:pt x="2543" y="14593"/>
                  </a:cubicBezTo>
                  <a:cubicBezTo>
                    <a:pt x="2599" y="14598"/>
                    <a:pt x="2656" y="14574"/>
                    <a:pt x="2697" y="14437"/>
                  </a:cubicBezTo>
                  <a:cubicBezTo>
                    <a:pt x="2715" y="14375"/>
                    <a:pt x="2727" y="14296"/>
                    <a:pt x="2736" y="14213"/>
                  </a:cubicBezTo>
                  <a:cubicBezTo>
                    <a:pt x="2745" y="14122"/>
                    <a:pt x="2750" y="14025"/>
                    <a:pt x="2750" y="13923"/>
                  </a:cubicBezTo>
                  <a:cubicBezTo>
                    <a:pt x="2791" y="12368"/>
                    <a:pt x="2910" y="10851"/>
                    <a:pt x="3100" y="9444"/>
                  </a:cubicBezTo>
                  <a:cubicBezTo>
                    <a:pt x="3172" y="8914"/>
                    <a:pt x="3253" y="8404"/>
                    <a:pt x="3342" y="7909"/>
                  </a:cubicBezTo>
                  <a:cubicBezTo>
                    <a:pt x="3382" y="7681"/>
                    <a:pt x="3424" y="7458"/>
                    <a:pt x="3474" y="7254"/>
                  </a:cubicBezTo>
                  <a:cubicBezTo>
                    <a:pt x="3496" y="7164"/>
                    <a:pt x="3519" y="7078"/>
                    <a:pt x="3542" y="6990"/>
                  </a:cubicBezTo>
                  <a:cubicBezTo>
                    <a:pt x="3561" y="6920"/>
                    <a:pt x="3583" y="6852"/>
                    <a:pt x="3607" y="6882"/>
                  </a:cubicBezTo>
                  <a:cubicBezTo>
                    <a:pt x="3632" y="6912"/>
                    <a:pt x="3638" y="7014"/>
                    <a:pt x="3639" y="7109"/>
                  </a:cubicBezTo>
                  <a:cubicBezTo>
                    <a:pt x="3646" y="7555"/>
                    <a:pt x="3632" y="7992"/>
                    <a:pt x="3623" y="8436"/>
                  </a:cubicBezTo>
                  <a:cubicBezTo>
                    <a:pt x="3616" y="8817"/>
                    <a:pt x="3612" y="9212"/>
                    <a:pt x="3608" y="9596"/>
                  </a:cubicBezTo>
                  <a:cubicBezTo>
                    <a:pt x="3604" y="10084"/>
                    <a:pt x="3600" y="10570"/>
                    <a:pt x="3602" y="11058"/>
                  </a:cubicBezTo>
                  <a:cubicBezTo>
                    <a:pt x="3604" y="11741"/>
                    <a:pt x="3619" y="12424"/>
                    <a:pt x="3646" y="13101"/>
                  </a:cubicBezTo>
                  <a:cubicBezTo>
                    <a:pt x="3659" y="13414"/>
                    <a:pt x="3690" y="13722"/>
                    <a:pt x="3737" y="13978"/>
                  </a:cubicBezTo>
                  <a:cubicBezTo>
                    <a:pt x="3779" y="14204"/>
                    <a:pt x="3835" y="14396"/>
                    <a:pt x="3912" y="14481"/>
                  </a:cubicBezTo>
                  <a:cubicBezTo>
                    <a:pt x="4021" y="14602"/>
                    <a:pt x="4136" y="14480"/>
                    <a:pt x="4238" y="14291"/>
                  </a:cubicBezTo>
                  <a:cubicBezTo>
                    <a:pt x="4335" y="14110"/>
                    <a:pt x="4421" y="13867"/>
                    <a:pt x="4498" y="13592"/>
                  </a:cubicBezTo>
                  <a:cubicBezTo>
                    <a:pt x="4760" y="12659"/>
                    <a:pt x="4899" y="11402"/>
                    <a:pt x="5095" y="10287"/>
                  </a:cubicBezTo>
                  <a:cubicBezTo>
                    <a:pt x="5170" y="9855"/>
                    <a:pt x="5255" y="9444"/>
                    <a:pt x="5347" y="9056"/>
                  </a:cubicBezTo>
                  <a:lnTo>
                    <a:pt x="5772" y="10537"/>
                  </a:lnTo>
                  <a:cubicBezTo>
                    <a:pt x="5867" y="10875"/>
                    <a:pt x="5928" y="11291"/>
                    <a:pt x="5954" y="11731"/>
                  </a:cubicBezTo>
                  <a:cubicBezTo>
                    <a:pt x="5977" y="12121"/>
                    <a:pt x="5970" y="12564"/>
                    <a:pt x="5880" y="12840"/>
                  </a:cubicBezTo>
                  <a:cubicBezTo>
                    <a:pt x="5802" y="13080"/>
                    <a:pt x="5699" y="13081"/>
                    <a:pt x="5607" y="13022"/>
                  </a:cubicBezTo>
                  <a:cubicBezTo>
                    <a:pt x="5503" y="12955"/>
                    <a:pt x="5403" y="12809"/>
                    <a:pt x="5311" y="12568"/>
                  </a:cubicBezTo>
                  <a:cubicBezTo>
                    <a:pt x="5271" y="12438"/>
                    <a:pt x="5216" y="12378"/>
                    <a:pt x="5163" y="12404"/>
                  </a:cubicBezTo>
                  <a:cubicBezTo>
                    <a:pt x="5105" y="12431"/>
                    <a:pt x="5054" y="12551"/>
                    <a:pt x="5026" y="12730"/>
                  </a:cubicBezTo>
                  <a:lnTo>
                    <a:pt x="4950" y="13243"/>
                  </a:lnTo>
                  <a:cubicBezTo>
                    <a:pt x="4924" y="13417"/>
                    <a:pt x="4922" y="13623"/>
                    <a:pt x="4945" y="13803"/>
                  </a:cubicBezTo>
                  <a:cubicBezTo>
                    <a:pt x="4960" y="13930"/>
                    <a:pt x="4988" y="14035"/>
                    <a:pt x="5022" y="14102"/>
                  </a:cubicBezTo>
                  <a:cubicBezTo>
                    <a:pt x="5459" y="15085"/>
                    <a:pt x="6025" y="14931"/>
                    <a:pt x="6415" y="13724"/>
                  </a:cubicBezTo>
                  <a:cubicBezTo>
                    <a:pt x="6521" y="13394"/>
                    <a:pt x="6608" y="12999"/>
                    <a:pt x="6685" y="12587"/>
                  </a:cubicBezTo>
                  <a:cubicBezTo>
                    <a:pt x="6772" y="12129"/>
                    <a:pt x="6847" y="11644"/>
                    <a:pt x="6911" y="11133"/>
                  </a:cubicBezTo>
                  <a:cubicBezTo>
                    <a:pt x="6916" y="11768"/>
                    <a:pt x="6954" y="12392"/>
                    <a:pt x="7022" y="12979"/>
                  </a:cubicBezTo>
                  <a:cubicBezTo>
                    <a:pt x="7080" y="13476"/>
                    <a:pt x="7160" y="13945"/>
                    <a:pt x="7282" y="14263"/>
                  </a:cubicBezTo>
                  <a:cubicBezTo>
                    <a:pt x="7424" y="14634"/>
                    <a:pt x="7608" y="14753"/>
                    <a:pt x="7773" y="14540"/>
                  </a:cubicBezTo>
                  <a:cubicBezTo>
                    <a:pt x="7930" y="14336"/>
                    <a:pt x="8041" y="13884"/>
                    <a:pt x="8132" y="13415"/>
                  </a:cubicBezTo>
                  <a:cubicBezTo>
                    <a:pt x="8201" y="13057"/>
                    <a:pt x="8262" y="12672"/>
                    <a:pt x="8313" y="12261"/>
                  </a:cubicBezTo>
                  <a:cubicBezTo>
                    <a:pt x="8417" y="13406"/>
                    <a:pt x="8585" y="14320"/>
                    <a:pt x="8898" y="14560"/>
                  </a:cubicBezTo>
                  <a:cubicBezTo>
                    <a:pt x="9283" y="14855"/>
                    <a:pt x="9592" y="13860"/>
                    <a:pt x="9789" y="12733"/>
                  </a:cubicBezTo>
                  <a:cubicBezTo>
                    <a:pt x="9820" y="13567"/>
                    <a:pt x="9988" y="14254"/>
                    <a:pt x="10215" y="14481"/>
                  </a:cubicBezTo>
                  <a:cubicBezTo>
                    <a:pt x="10520" y="14786"/>
                    <a:pt x="10789" y="14091"/>
                    <a:pt x="10954" y="13166"/>
                  </a:cubicBezTo>
                  <a:cubicBezTo>
                    <a:pt x="11069" y="13961"/>
                    <a:pt x="11287" y="14498"/>
                    <a:pt x="11537" y="14598"/>
                  </a:cubicBezTo>
                  <a:cubicBezTo>
                    <a:pt x="11848" y="14723"/>
                    <a:pt x="12116" y="14067"/>
                    <a:pt x="12296" y="13180"/>
                  </a:cubicBezTo>
                  <a:lnTo>
                    <a:pt x="12320" y="14064"/>
                  </a:lnTo>
                  <a:lnTo>
                    <a:pt x="11492" y="16686"/>
                  </a:lnTo>
                  <a:cubicBezTo>
                    <a:pt x="11364" y="17086"/>
                    <a:pt x="11269" y="17574"/>
                    <a:pt x="11207" y="18104"/>
                  </a:cubicBezTo>
                  <a:cubicBezTo>
                    <a:pt x="11134" y="18739"/>
                    <a:pt x="11105" y="19465"/>
                    <a:pt x="11180" y="20147"/>
                  </a:cubicBezTo>
                  <a:cubicBezTo>
                    <a:pt x="11253" y="20819"/>
                    <a:pt x="11421" y="21306"/>
                    <a:pt x="11621" y="21426"/>
                  </a:cubicBezTo>
                  <a:cubicBezTo>
                    <a:pt x="11895" y="21595"/>
                    <a:pt x="12176" y="21329"/>
                    <a:pt x="12390" y="20700"/>
                  </a:cubicBezTo>
                  <a:cubicBezTo>
                    <a:pt x="12611" y="20052"/>
                    <a:pt x="12739" y="19084"/>
                    <a:pt x="12738" y="18065"/>
                  </a:cubicBezTo>
                  <a:lnTo>
                    <a:pt x="12789" y="13623"/>
                  </a:lnTo>
                  <a:cubicBezTo>
                    <a:pt x="13023" y="12664"/>
                    <a:pt x="13230" y="11625"/>
                    <a:pt x="13407" y="10522"/>
                  </a:cubicBezTo>
                  <a:cubicBezTo>
                    <a:pt x="13574" y="9478"/>
                    <a:pt x="13714" y="8382"/>
                    <a:pt x="13824" y="7246"/>
                  </a:cubicBezTo>
                  <a:lnTo>
                    <a:pt x="14263" y="7229"/>
                  </a:lnTo>
                  <a:cubicBezTo>
                    <a:pt x="14216" y="8275"/>
                    <a:pt x="14132" y="9507"/>
                    <a:pt x="14135" y="10633"/>
                  </a:cubicBezTo>
                  <a:cubicBezTo>
                    <a:pt x="14141" y="12670"/>
                    <a:pt x="14431" y="14640"/>
                    <a:pt x="14929" y="14500"/>
                  </a:cubicBezTo>
                  <a:cubicBezTo>
                    <a:pt x="15001" y="14480"/>
                    <a:pt x="15070" y="14399"/>
                    <a:pt x="15134" y="14285"/>
                  </a:cubicBezTo>
                  <a:cubicBezTo>
                    <a:pt x="15267" y="14053"/>
                    <a:pt x="15373" y="13668"/>
                    <a:pt x="15432" y="13188"/>
                  </a:cubicBezTo>
                  <a:cubicBezTo>
                    <a:pt x="15526" y="13800"/>
                    <a:pt x="15684" y="14254"/>
                    <a:pt x="15871" y="14452"/>
                  </a:cubicBezTo>
                  <a:cubicBezTo>
                    <a:pt x="16263" y="14864"/>
                    <a:pt x="16600" y="13891"/>
                    <a:pt x="16829" y="12800"/>
                  </a:cubicBezTo>
                  <a:cubicBezTo>
                    <a:pt x="16864" y="13650"/>
                    <a:pt x="17045" y="14328"/>
                    <a:pt x="17282" y="14495"/>
                  </a:cubicBezTo>
                  <a:cubicBezTo>
                    <a:pt x="17558" y="14690"/>
                    <a:pt x="17808" y="14103"/>
                    <a:pt x="17935" y="13214"/>
                  </a:cubicBezTo>
                  <a:cubicBezTo>
                    <a:pt x="17937" y="13382"/>
                    <a:pt x="17940" y="13549"/>
                    <a:pt x="17942" y="13717"/>
                  </a:cubicBezTo>
                  <a:cubicBezTo>
                    <a:pt x="17944" y="13850"/>
                    <a:pt x="17946" y="13982"/>
                    <a:pt x="17948" y="14115"/>
                  </a:cubicBezTo>
                  <a:cubicBezTo>
                    <a:pt x="18025" y="14297"/>
                    <a:pt x="18110" y="14434"/>
                    <a:pt x="18199" y="14522"/>
                  </a:cubicBezTo>
                  <a:cubicBezTo>
                    <a:pt x="18283" y="14606"/>
                    <a:pt x="18374" y="14644"/>
                    <a:pt x="18452" y="14507"/>
                  </a:cubicBezTo>
                  <a:cubicBezTo>
                    <a:pt x="18496" y="14430"/>
                    <a:pt x="18532" y="14301"/>
                    <a:pt x="18553" y="14143"/>
                  </a:cubicBezTo>
                  <a:cubicBezTo>
                    <a:pt x="18516" y="12836"/>
                    <a:pt x="18548" y="11516"/>
                    <a:pt x="18647" y="10251"/>
                  </a:cubicBezTo>
                  <a:cubicBezTo>
                    <a:pt x="18731" y="9191"/>
                    <a:pt x="18860" y="8184"/>
                    <a:pt x="19031" y="7266"/>
                  </a:cubicBezTo>
                  <a:cubicBezTo>
                    <a:pt x="19021" y="8167"/>
                    <a:pt x="19026" y="9069"/>
                    <a:pt x="19049" y="9967"/>
                  </a:cubicBezTo>
                  <a:cubicBezTo>
                    <a:pt x="19074" y="10933"/>
                    <a:pt x="19118" y="11893"/>
                    <a:pt x="19180" y="12836"/>
                  </a:cubicBezTo>
                  <a:cubicBezTo>
                    <a:pt x="19212" y="13198"/>
                    <a:pt x="19281" y="13504"/>
                    <a:pt x="19374" y="13693"/>
                  </a:cubicBezTo>
                  <a:cubicBezTo>
                    <a:pt x="19449" y="13846"/>
                    <a:pt x="19537" y="13912"/>
                    <a:pt x="19618" y="13806"/>
                  </a:cubicBezTo>
                  <a:cubicBezTo>
                    <a:pt x="19704" y="13693"/>
                    <a:pt x="19763" y="13403"/>
                    <a:pt x="19765" y="13073"/>
                  </a:cubicBezTo>
                  <a:cubicBezTo>
                    <a:pt x="19783" y="12006"/>
                    <a:pt x="19829" y="10947"/>
                    <a:pt x="19903" y="9911"/>
                  </a:cubicBezTo>
                  <a:cubicBezTo>
                    <a:pt x="19971" y="8947"/>
                    <a:pt x="20063" y="8008"/>
                    <a:pt x="20178" y="7102"/>
                  </a:cubicBezTo>
                  <a:cubicBezTo>
                    <a:pt x="20194" y="8304"/>
                    <a:pt x="20149" y="9550"/>
                    <a:pt x="20183" y="10769"/>
                  </a:cubicBezTo>
                  <a:cubicBezTo>
                    <a:pt x="20211" y="11737"/>
                    <a:pt x="20261" y="12713"/>
                    <a:pt x="20411" y="13528"/>
                  </a:cubicBezTo>
                  <a:cubicBezTo>
                    <a:pt x="20503" y="14033"/>
                    <a:pt x="20634" y="14454"/>
                    <a:pt x="20800" y="14572"/>
                  </a:cubicBezTo>
                  <a:cubicBezTo>
                    <a:pt x="20938" y="14670"/>
                    <a:pt x="21080" y="14538"/>
                    <a:pt x="21187" y="14212"/>
                  </a:cubicBezTo>
                  <a:cubicBezTo>
                    <a:pt x="21289" y="13847"/>
                    <a:pt x="21368" y="13406"/>
                    <a:pt x="21418" y="12922"/>
                  </a:cubicBezTo>
                  <a:cubicBezTo>
                    <a:pt x="21469" y="12427"/>
                    <a:pt x="21502" y="11613"/>
                    <a:pt x="21474" y="11372"/>
                  </a:cubicBezTo>
                  <a:cubicBezTo>
                    <a:pt x="21466" y="11255"/>
                    <a:pt x="21441" y="11164"/>
                    <a:pt x="21409" y="11135"/>
                  </a:cubicBezTo>
                  <a:cubicBezTo>
                    <a:pt x="21385" y="11114"/>
                    <a:pt x="21361" y="11128"/>
                    <a:pt x="21341" y="11174"/>
                  </a:cubicBezTo>
                  <a:cubicBezTo>
                    <a:pt x="21297" y="11278"/>
                    <a:pt x="21290" y="11486"/>
                    <a:pt x="21288" y="11677"/>
                  </a:cubicBezTo>
                  <a:cubicBezTo>
                    <a:pt x="21281" y="12430"/>
                    <a:pt x="21209" y="13125"/>
                    <a:pt x="21046" y="13346"/>
                  </a:cubicBezTo>
                  <a:cubicBezTo>
                    <a:pt x="20998" y="13411"/>
                    <a:pt x="20947" y="13323"/>
                    <a:pt x="20905" y="13235"/>
                  </a:cubicBezTo>
                  <a:cubicBezTo>
                    <a:pt x="20854" y="13124"/>
                    <a:pt x="20815" y="12952"/>
                    <a:pt x="20784" y="12754"/>
                  </a:cubicBezTo>
                  <a:cubicBezTo>
                    <a:pt x="20676" y="12071"/>
                    <a:pt x="20671" y="11263"/>
                    <a:pt x="20674" y="10481"/>
                  </a:cubicBezTo>
                  <a:cubicBezTo>
                    <a:pt x="20678" y="9199"/>
                    <a:pt x="20695" y="7919"/>
                    <a:pt x="20724" y="6642"/>
                  </a:cubicBezTo>
                  <a:cubicBezTo>
                    <a:pt x="20731" y="6454"/>
                    <a:pt x="20724" y="6264"/>
                    <a:pt x="20703" y="6090"/>
                  </a:cubicBezTo>
                  <a:cubicBezTo>
                    <a:pt x="20676" y="5867"/>
                    <a:pt x="20628" y="5684"/>
                    <a:pt x="20567" y="5572"/>
                  </a:cubicBezTo>
                  <a:lnTo>
                    <a:pt x="20244" y="5045"/>
                  </a:lnTo>
                  <a:cubicBezTo>
                    <a:pt x="20189" y="4978"/>
                    <a:pt x="20130" y="4992"/>
                    <a:pt x="20079" y="5086"/>
                  </a:cubicBezTo>
                  <a:cubicBezTo>
                    <a:pt x="20041" y="5155"/>
                    <a:pt x="20010" y="5262"/>
                    <a:pt x="19990" y="5395"/>
                  </a:cubicBezTo>
                  <a:cubicBezTo>
                    <a:pt x="19887" y="6227"/>
                    <a:pt x="19801" y="7086"/>
                    <a:pt x="19733" y="7964"/>
                  </a:cubicBezTo>
                  <a:cubicBezTo>
                    <a:pt x="19666" y="8833"/>
                    <a:pt x="19617" y="9719"/>
                    <a:pt x="19587" y="10615"/>
                  </a:cubicBezTo>
                  <a:cubicBezTo>
                    <a:pt x="19550" y="9924"/>
                    <a:pt x="19526" y="9228"/>
                    <a:pt x="19513" y="8527"/>
                  </a:cubicBezTo>
                  <a:cubicBezTo>
                    <a:pt x="19499" y="7787"/>
                    <a:pt x="19499" y="7044"/>
                    <a:pt x="19511" y="6303"/>
                  </a:cubicBezTo>
                  <a:cubicBezTo>
                    <a:pt x="19516" y="6139"/>
                    <a:pt x="19507" y="5972"/>
                    <a:pt x="19485" y="5826"/>
                  </a:cubicBezTo>
                  <a:cubicBezTo>
                    <a:pt x="19457" y="5635"/>
                    <a:pt x="19409" y="5490"/>
                    <a:pt x="19352" y="5419"/>
                  </a:cubicBezTo>
                  <a:lnTo>
                    <a:pt x="19056" y="5077"/>
                  </a:lnTo>
                  <a:cubicBezTo>
                    <a:pt x="19018" y="5048"/>
                    <a:pt x="18979" y="5061"/>
                    <a:pt x="18943" y="5115"/>
                  </a:cubicBezTo>
                  <a:cubicBezTo>
                    <a:pt x="18903" y="5176"/>
                    <a:pt x="18870" y="5286"/>
                    <a:pt x="18851" y="5426"/>
                  </a:cubicBezTo>
                  <a:lnTo>
                    <a:pt x="18454" y="8760"/>
                  </a:lnTo>
                  <a:lnTo>
                    <a:pt x="18460" y="5720"/>
                  </a:lnTo>
                  <a:cubicBezTo>
                    <a:pt x="18459" y="5620"/>
                    <a:pt x="18449" y="5523"/>
                    <a:pt x="18431" y="5445"/>
                  </a:cubicBezTo>
                  <a:cubicBezTo>
                    <a:pt x="18416" y="5378"/>
                    <a:pt x="18396" y="5327"/>
                    <a:pt x="18374" y="5297"/>
                  </a:cubicBezTo>
                  <a:lnTo>
                    <a:pt x="18058" y="5069"/>
                  </a:lnTo>
                  <a:cubicBezTo>
                    <a:pt x="18019" y="5050"/>
                    <a:pt x="17981" y="5099"/>
                    <a:pt x="17954" y="5199"/>
                  </a:cubicBezTo>
                  <a:cubicBezTo>
                    <a:pt x="17931" y="5288"/>
                    <a:pt x="17919" y="5409"/>
                    <a:pt x="17922" y="5531"/>
                  </a:cubicBezTo>
                  <a:lnTo>
                    <a:pt x="17922" y="11193"/>
                  </a:lnTo>
                  <a:cubicBezTo>
                    <a:pt x="17912" y="11510"/>
                    <a:pt x="17889" y="11819"/>
                    <a:pt x="17854" y="12114"/>
                  </a:cubicBezTo>
                  <a:cubicBezTo>
                    <a:pt x="17820" y="12405"/>
                    <a:pt x="17775" y="12679"/>
                    <a:pt x="17717" y="12919"/>
                  </a:cubicBezTo>
                  <a:cubicBezTo>
                    <a:pt x="17648" y="13204"/>
                    <a:pt x="17558" y="13440"/>
                    <a:pt x="17455" y="13408"/>
                  </a:cubicBezTo>
                  <a:cubicBezTo>
                    <a:pt x="17340" y="13374"/>
                    <a:pt x="17254" y="13029"/>
                    <a:pt x="17257" y="12622"/>
                  </a:cubicBezTo>
                  <a:lnTo>
                    <a:pt x="17254" y="5884"/>
                  </a:lnTo>
                  <a:cubicBezTo>
                    <a:pt x="17255" y="5814"/>
                    <a:pt x="17252" y="5744"/>
                    <a:pt x="17243" y="5680"/>
                  </a:cubicBezTo>
                  <a:cubicBezTo>
                    <a:pt x="17229" y="5569"/>
                    <a:pt x="17202" y="5484"/>
                    <a:pt x="17170" y="5445"/>
                  </a:cubicBezTo>
                  <a:lnTo>
                    <a:pt x="16872" y="5168"/>
                  </a:lnTo>
                  <a:cubicBezTo>
                    <a:pt x="16837" y="5141"/>
                    <a:pt x="16799" y="5177"/>
                    <a:pt x="16773" y="5266"/>
                  </a:cubicBezTo>
                  <a:cubicBezTo>
                    <a:pt x="16751" y="5341"/>
                    <a:pt x="16738" y="5447"/>
                    <a:pt x="16739" y="5556"/>
                  </a:cubicBezTo>
                  <a:lnTo>
                    <a:pt x="16728" y="5970"/>
                  </a:lnTo>
                  <a:cubicBezTo>
                    <a:pt x="16677" y="5597"/>
                    <a:pt x="16597" y="5287"/>
                    <a:pt x="16496" y="5077"/>
                  </a:cubicBezTo>
                  <a:cubicBezTo>
                    <a:pt x="16398" y="4874"/>
                    <a:pt x="16286" y="4777"/>
                    <a:pt x="16173" y="4789"/>
                  </a:cubicBezTo>
                  <a:cubicBezTo>
                    <a:pt x="16022" y="4805"/>
                    <a:pt x="15880" y="5015"/>
                    <a:pt x="15762" y="5347"/>
                  </a:cubicBezTo>
                  <a:cubicBezTo>
                    <a:pt x="15499" y="6086"/>
                    <a:pt x="15388" y="7211"/>
                    <a:pt x="15330" y="8304"/>
                  </a:cubicBezTo>
                  <a:cubicBezTo>
                    <a:pt x="15265" y="9543"/>
                    <a:pt x="15264" y="10842"/>
                    <a:pt x="15337" y="12150"/>
                  </a:cubicBezTo>
                  <a:cubicBezTo>
                    <a:pt x="15323" y="12560"/>
                    <a:pt x="15261" y="12929"/>
                    <a:pt x="15166" y="13166"/>
                  </a:cubicBezTo>
                  <a:cubicBezTo>
                    <a:pt x="15098" y="13335"/>
                    <a:pt x="15015" y="13427"/>
                    <a:pt x="14937" y="13341"/>
                  </a:cubicBezTo>
                  <a:cubicBezTo>
                    <a:pt x="14819" y="13213"/>
                    <a:pt x="14769" y="12842"/>
                    <a:pt x="14735" y="12428"/>
                  </a:cubicBezTo>
                  <a:cubicBezTo>
                    <a:pt x="14700" y="11994"/>
                    <a:pt x="14669" y="11486"/>
                    <a:pt x="14661" y="10984"/>
                  </a:cubicBezTo>
                  <a:cubicBezTo>
                    <a:pt x="14641" y="9658"/>
                    <a:pt x="14698" y="8340"/>
                    <a:pt x="14831" y="7100"/>
                  </a:cubicBezTo>
                  <a:cubicBezTo>
                    <a:pt x="14874" y="6711"/>
                    <a:pt x="14846" y="6269"/>
                    <a:pt x="14759" y="5986"/>
                  </a:cubicBezTo>
                  <a:cubicBezTo>
                    <a:pt x="14688" y="5753"/>
                    <a:pt x="14589" y="5667"/>
                    <a:pt x="14496" y="5759"/>
                  </a:cubicBezTo>
                  <a:cubicBezTo>
                    <a:pt x="14406" y="5868"/>
                    <a:pt x="14314" y="5951"/>
                    <a:pt x="14220" y="6006"/>
                  </a:cubicBezTo>
                  <a:cubicBezTo>
                    <a:pt x="14126" y="6062"/>
                    <a:pt x="14030" y="6089"/>
                    <a:pt x="13934" y="6089"/>
                  </a:cubicBezTo>
                  <a:cubicBezTo>
                    <a:pt x="13993" y="5627"/>
                    <a:pt x="13947" y="5083"/>
                    <a:pt x="13826" y="4816"/>
                  </a:cubicBezTo>
                  <a:cubicBezTo>
                    <a:pt x="13626" y="4377"/>
                    <a:pt x="13369" y="4833"/>
                    <a:pt x="13275" y="5677"/>
                  </a:cubicBezTo>
                  <a:cubicBezTo>
                    <a:pt x="13239" y="6005"/>
                    <a:pt x="13230" y="6369"/>
                    <a:pt x="13267" y="6696"/>
                  </a:cubicBezTo>
                  <a:cubicBezTo>
                    <a:pt x="13301" y="6999"/>
                    <a:pt x="13370" y="7234"/>
                    <a:pt x="13457" y="7340"/>
                  </a:cubicBezTo>
                  <a:cubicBezTo>
                    <a:pt x="13393" y="8210"/>
                    <a:pt x="13304" y="9054"/>
                    <a:pt x="13191" y="9859"/>
                  </a:cubicBezTo>
                  <a:cubicBezTo>
                    <a:pt x="13072" y="10711"/>
                    <a:pt x="12928" y="11515"/>
                    <a:pt x="12761" y="12256"/>
                  </a:cubicBezTo>
                  <a:cubicBezTo>
                    <a:pt x="12750" y="11210"/>
                    <a:pt x="12749" y="10162"/>
                    <a:pt x="12757" y="9116"/>
                  </a:cubicBezTo>
                  <a:cubicBezTo>
                    <a:pt x="12766" y="8082"/>
                    <a:pt x="12783" y="7049"/>
                    <a:pt x="12811" y="6020"/>
                  </a:cubicBezTo>
                  <a:cubicBezTo>
                    <a:pt x="12811" y="5939"/>
                    <a:pt x="12806" y="5860"/>
                    <a:pt x="12796" y="5788"/>
                  </a:cubicBezTo>
                  <a:cubicBezTo>
                    <a:pt x="12783" y="5693"/>
                    <a:pt x="12761" y="5615"/>
                    <a:pt x="12733" y="5568"/>
                  </a:cubicBezTo>
                  <a:lnTo>
                    <a:pt x="12417" y="5222"/>
                  </a:lnTo>
                  <a:cubicBezTo>
                    <a:pt x="12385" y="5199"/>
                    <a:pt x="12351" y="5231"/>
                    <a:pt x="12326" y="5307"/>
                  </a:cubicBezTo>
                  <a:cubicBezTo>
                    <a:pt x="12303" y="5377"/>
                    <a:pt x="12290" y="5476"/>
                    <a:pt x="12289" y="5582"/>
                  </a:cubicBezTo>
                  <a:lnTo>
                    <a:pt x="12288" y="6037"/>
                  </a:lnTo>
                  <a:cubicBezTo>
                    <a:pt x="12213" y="5618"/>
                    <a:pt x="12105" y="5285"/>
                    <a:pt x="11978" y="5077"/>
                  </a:cubicBezTo>
                  <a:cubicBezTo>
                    <a:pt x="11853" y="4873"/>
                    <a:pt x="11714" y="4799"/>
                    <a:pt x="11579" y="4890"/>
                  </a:cubicBezTo>
                  <a:cubicBezTo>
                    <a:pt x="11319" y="5065"/>
                    <a:pt x="11125" y="5785"/>
                    <a:pt x="11003" y="6624"/>
                  </a:cubicBezTo>
                  <a:cubicBezTo>
                    <a:pt x="10890" y="7396"/>
                    <a:pt x="10835" y="8237"/>
                    <a:pt x="10812" y="9076"/>
                  </a:cubicBezTo>
                  <a:cubicBezTo>
                    <a:pt x="10787" y="10031"/>
                    <a:pt x="10804" y="11007"/>
                    <a:pt x="10866" y="11968"/>
                  </a:cubicBezTo>
                  <a:cubicBezTo>
                    <a:pt x="10816" y="12295"/>
                    <a:pt x="10771" y="12676"/>
                    <a:pt x="10716" y="12962"/>
                  </a:cubicBezTo>
                  <a:cubicBezTo>
                    <a:pt x="10664" y="13232"/>
                    <a:pt x="10600" y="13425"/>
                    <a:pt x="10495" y="13370"/>
                  </a:cubicBezTo>
                  <a:cubicBezTo>
                    <a:pt x="10405" y="13323"/>
                    <a:pt x="10334" y="13091"/>
                    <a:pt x="10285" y="12812"/>
                  </a:cubicBezTo>
                  <a:cubicBezTo>
                    <a:pt x="10202" y="12330"/>
                    <a:pt x="10191" y="11786"/>
                    <a:pt x="10189" y="11229"/>
                  </a:cubicBezTo>
                  <a:cubicBezTo>
                    <a:pt x="10188" y="10640"/>
                    <a:pt x="10195" y="10020"/>
                    <a:pt x="10205" y="9421"/>
                  </a:cubicBezTo>
                  <a:cubicBezTo>
                    <a:pt x="10225" y="8284"/>
                    <a:pt x="10246" y="7148"/>
                    <a:pt x="10269" y="6011"/>
                  </a:cubicBezTo>
                  <a:cubicBezTo>
                    <a:pt x="10273" y="5911"/>
                    <a:pt x="10268" y="5807"/>
                    <a:pt x="10256" y="5714"/>
                  </a:cubicBezTo>
                  <a:cubicBezTo>
                    <a:pt x="10237" y="5566"/>
                    <a:pt x="10199" y="5456"/>
                    <a:pt x="10155" y="5417"/>
                  </a:cubicBezTo>
                  <a:lnTo>
                    <a:pt x="9819" y="5179"/>
                  </a:lnTo>
                  <a:cubicBezTo>
                    <a:pt x="9789" y="5154"/>
                    <a:pt x="9756" y="5183"/>
                    <a:pt x="9733" y="5256"/>
                  </a:cubicBezTo>
                  <a:cubicBezTo>
                    <a:pt x="9713" y="5316"/>
                    <a:pt x="9701" y="5403"/>
                    <a:pt x="9699" y="5495"/>
                  </a:cubicBezTo>
                  <a:lnTo>
                    <a:pt x="9699" y="5975"/>
                  </a:lnTo>
                  <a:cubicBezTo>
                    <a:pt x="9600" y="5287"/>
                    <a:pt x="9405" y="4844"/>
                    <a:pt x="9188" y="4816"/>
                  </a:cubicBezTo>
                  <a:cubicBezTo>
                    <a:pt x="8987" y="4791"/>
                    <a:pt x="8799" y="5124"/>
                    <a:pt x="8658" y="5632"/>
                  </a:cubicBezTo>
                  <a:cubicBezTo>
                    <a:pt x="8490" y="6234"/>
                    <a:pt x="8397" y="7030"/>
                    <a:pt x="8335" y="7847"/>
                  </a:cubicBezTo>
                  <a:cubicBezTo>
                    <a:pt x="8258" y="8868"/>
                    <a:pt x="8228" y="9928"/>
                    <a:pt x="8246" y="10984"/>
                  </a:cubicBezTo>
                  <a:cubicBezTo>
                    <a:pt x="8191" y="11455"/>
                    <a:pt x="8126" y="11893"/>
                    <a:pt x="8053" y="12304"/>
                  </a:cubicBezTo>
                  <a:cubicBezTo>
                    <a:pt x="8007" y="12562"/>
                    <a:pt x="7947" y="12808"/>
                    <a:pt x="7886" y="12986"/>
                  </a:cubicBezTo>
                  <a:cubicBezTo>
                    <a:pt x="7826" y="13158"/>
                    <a:pt x="7760" y="13266"/>
                    <a:pt x="7684" y="13175"/>
                  </a:cubicBezTo>
                  <a:cubicBezTo>
                    <a:pt x="7609" y="13084"/>
                    <a:pt x="7573" y="12863"/>
                    <a:pt x="7547" y="12622"/>
                  </a:cubicBezTo>
                  <a:cubicBezTo>
                    <a:pt x="7521" y="12375"/>
                    <a:pt x="7502" y="12093"/>
                    <a:pt x="7490" y="11825"/>
                  </a:cubicBezTo>
                  <a:cubicBezTo>
                    <a:pt x="7472" y="11407"/>
                    <a:pt x="7464" y="10984"/>
                    <a:pt x="7466" y="10560"/>
                  </a:cubicBezTo>
                  <a:lnTo>
                    <a:pt x="7525" y="4564"/>
                  </a:lnTo>
                  <a:lnTo>
                    <a:pt x="8160" y="4585"/>
                  </a:lnTo>
                  <a:cubicBezTo>
                    <a:pt x="8213" y="4596"/>
                    <a:pt x="8264" y="4536"/>
                    <a:pt x="8305" y="4416"/>
                  </a:cubicBezTo>
                  <a:cubicBezTo>
                    <a:pt x="8366" y="4235"/>
                    <a:pt x="8377" y="4018"/>
                    <a:pt x="8376" y="3669"/>
                  </a:cubicBezTo>
                  <a:cubicBezTo>
                    <a:pt x="8378" y="3606"/>
                    <a:pt x="8374" y="3542"/>
                    <a:pt x="8365" y="3487"/>
                  </a:cubicBezTo>
                  <a:cubicBezTo>
                    <a:pt x="8350" y="3396"/>
                    <a:pt x="8322" y="3341"/>
                    <a:pt x="8293" y="3340"/>
                  </a:cubicBezTo>
                  <a:lnTo>
                    <a:pt x="7555" y="3244"/>
                  </a:lnTo>
                  <a:lnTo>
                    <a:pt x="7587" y="953"/>
                  </a:lnTo>
                  <a:cubicBezTo>
                    <a:pt x="7591" y="853"/>
                    <a:pt x="7585" y="752"/>
                    <a:pt x="7572" y="663"/>
                  </a:cubicBezTo>
                  <a:cubicBezTo>
                    <a:pt x="7558" y="573"/>
                    <a:pt x="7537" y="501"/>
                    <a:pt x="7511" y="457"/>
                  </a:cubicBezTo>
                  <a:lnTo>
                    <a:pt x="7142" y="26"/>
                  </a:lnTo>
                  <a:cubicBezTo>
                    <a:pt x="7130" y="16"/>
                    <a:pt x="7118" y="11"/>
                    <a:pt x="7106" y="12"/>
                  </a:cubicBezTo>
                  <a:close/>
                  <a:moveTo>
                    <a:pt x="11865" y="6332"/>
                  </a:moveTo>
                  <a:cubicBezTo>
                    <a:pt x="11884" y="6337"/>
                    <a:pt x="11904" y="6348"/>
                    <a:pt x="11923" y="6365"/>
                  </a:cubicBezTo>
                  <a:cubicBezTo>
                    <a:pt x="12125" y="6542"/>
                    <a:pt x="12240" y="7308"/>
                    <a:pt x="12261" y="8058"/>
                  </a:cubicBezTo>
                  <a:cubicBezTo>
                    <a:pt x="12338" y="10792"/>
                    <a:pt x="12097" y="13364"/>
                    <a:pt x="11737" y="13314"/>
                  </a:cubicBezTo>
                  <a:cubicBezTo>
                    <a:pt x="11560" y="13289"/>
                    <a:pt x="11400" y="12333"/>
                    <a:pt x="11361" y="11329"/>
                  </a:cubicBezTo>
                  <a:cubicBezTo>
                    <a:pt x="11307" y="9965"/>
                    <a:pt x="11296" y="8299"/>
                    <a:pt x="11515" y="7002"/>
                  </a:cubicBezTo>
                  <a:cubicBezTo>
                    <a:pt x="11588" y="6567"/>
                    <a:pt x="11727" y="6301"/>
                    <a:pt x="11865" y="6332"/>
                  </a:cubicBezTo>
                  <a:close/>
                  <a:moveTo>
                    <a:pt x="16319" y="6393"/>
                  </a:moveTo>
                  <a:cubicBezTo>
                    <a:pt x="16339" y="6397"/>
                    <a:pt x="16358" y="6408"/>
                    <a:pt x="16378" y="6425"/>
                  </a:cubicBezTo>
                  <a:cubicBezTo>
                    <a:pt x="16579" y="6602"/>
                    <a:pt x="16695" y="7368"/>
                    <a:pt x="16716" y="8118"/>
                  </a:cubicBezTo>
                  <a:cubicBezTo>
                    <a:pt x="16793" y="10852"/>
                    <a:pt x="16551" y="13424"/>
                    <a:pt x="16191" y="13374"/>
                  </a:cubicBezTo>
                  <a:cubicBezTo>
                    <a:pt x="16014" y="13349"/>
                    <a:pt x="15854" y="12393"/>
                    <a:pt x="15815" y="11389"/>
                  </a:cubicBezTo>
                  <a:cubicBezTo>
                    <a:pt x="15761" y="10025"/>
                    <a:pt x="15750" y="8359"/>
                    <a:pt x="15969" y="7062"/>
                  </a:cubicBezTo>
                  <a:cubicBezTo>
                    <a:pt x="16043" y="6628"/>
                    <a:pt x="16182" y="6361"/>
                    <a:pt x="16319" y="6393"/>
                  </a:cubicBezTo>
                  <a:close/>
                  <a:moveTo>
                    <a:pt x="9322" y="6429"/>
                  </a:moveTo>
                  <a:cubicBezTo>
                    <a:pt x="9341" y="6433"/>
                    <a:pt x="9361" y="6444"/>
                    <a:pt x="9380" y="6461"/>
                  </a:cubicBezTo>
                  <a:cubicBezTo>
                    <a:pt x="9581" y="6638"/>
                    <a:pt x="9697" y="7404"/>
                    <a:pt x="9718" y="8154"/>
                  </a:cubicBezTo>
                  <a:cubicBezTo>
                    <a:pt x="9795" y="10888"/>
                    <a:pt x="9554" y="13460"/>
                    <a:pt x="9194" y="13410"/>
                  </a:cubicBezTo>
                  <a:cubicBezTo>
                    <a:pt x="9017" y="13385"/>
                    <a:pt x="8857" y="12429"/>
                    <a:pt x="8818" y="11425"/>
                  </a:cubicBezTo>
                  <a:cubicBezTo>
                    <a:pt x="8764" y="10061"/>
                    <a:pt x="8753" y="8395"/>
                    <a:pt x="8972" y="7098"/>
                  </a:cubicBezTo>
                  <a:cubicBezTo>
                    <a:pt x="9045" y="6664"/>
                    <a:pt x="9184" y="6397"/>
                    <a:pt x="9322" y="6429"/>
                  </a:cubicBezTo>
                  <a:close/>
                  <a:moveTo>
                    <a:pt x="12345" y="15259"/>
                  </a:moveTo>
                  <a:lnTo>
                    <a:pt x="12330" y="18379"/>
                  </a:lnTo>
                  <a:cubicBezTo>
                    <a:pt x="12326" y="18719"/>
                    <a:pt x="12308" y="19042"/>
                    <a:pt x="12278" y="19344"/>
                  </a:cubicBezTo>
                  <a:cubicBezTo>
                    <a:pt x="12248" y="19635"/>
                    <a:pt x="12207" y="19910"/>
                    <a:pt x="12145" y="20132"/>
                  </a:cubicBezTo>
                  <a:cubicBezTo>
                    <a:pt x="12100" y="20297"/>
                    <a:pt x="12043" y="20428"/>
                    <a:pt x="11984" y="20522"/>
                  </a:cubicBezTo>
                  <a:cubicBezTo>
                    <a:pt x="11917" y="20629"/>
                    <a:pt x="11843" y="20691"/>
                    <a:pt x="11766" y="20623"/>
                  </a:cubicBezTo>
                  <a:cubicBezTo>
                    <a:pt x="11619" y="20494"/>
                    <a:pt x="11546" y="20018"/>
                    <a:pt x="11526" y="19546"/>
                  </a:cubicBezTo>
                  <a:cubicBezTo>
                    <a:pt x="11503" y="19043"/>
                    <a:pt x="11535" y="18516"/>
                    <a:pt x="11634" y="18075"/>
                  </a:cubicBezTo>
                  <a:lnTo>
                    <a:pt x="12345" y="15259"/>
                  </a:lnTo>
                  <a:close/>
                </a:path>
              </a:pathLst>
            </a:custGeom>
            <a:solidFill>
              <a:srgbClr val="FE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 dirty="0"/>
            </a:p>
          </p:txBody>
        </p:sp>
        <p:sp>
          <p:nvSpPr>
            <p:cNvPr id="1750" name="Shape"/>
            <p:cNvSpPr/>
            <p:nvPr/>
          </p:nvSpPr>
          <p:spPr>
            <a:xfrm>
              <a:off x="-1" y="0"/>
              <a:ext cx="1878827" cy="18787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solidFill>
              <a:srgbClr val="FE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752" name="Text Box 3"/>
          <p:cNvSpPr txBox="1"/>
          <p:nvPr/>
        </p:nvSpPr>
        <p:spPr>
          <a:xfrm>
            <a:off x="4896966" y="5267407"/>
            <a:ext cx="4392487" cy="651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>
            <a:lvl1pPr algn="r">
              <a:lnSpc>
                <a:spcPct val="150000"/>
              </a:lnSpc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Detect Fake Accounts</a:t>
            </a:r>
            <a:endParaRPr dirty="0"/>
          </a:p>
        </p:txBody>
      </p:sp>
      <p:sp>
        <p:nvSpPr>
          <p:cNvPr id="9" name="Text Box 3">
            <a:extLst>
              <a:ext uri="{FF2B5EF4-FFF2-40B4-BE49-F238E27FC236}">
                <a16:creationId xmlns:a16="http://schemas.microsoft.com/office/drawing/2014/main" id="{981BC11C-4D51-41E8-B95E-9A4C0C71137B}"/>
              </a:ext>
            </a:extLst>
          </p:cNvPr>
          <p:cNvSpPr txBox="1"/>
          <p:nvPr/>
        </p:nvSpPr>
        <p:spPr>
          <a:xfrm>
            <a:off x="8477448" y="8084535"/>
            <a:ext cx="13466619" cy="261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 algn="r">
              <a:lnSpc>
                <a:spcPct val="150000"/>
              </a:lnSpc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sz="12000" dirty="0">
                <a:latin typeface="PMingLiU-ExtB" panose="02020500000000000000" pitchFamily="18" charset="-120"/>
                <a:ea typeface="PMingLiU-ExtB" panose="02020500000000000000" pitchFamily="18" charset="-120"/>
              </a:rPr>
              <a:t>THANK YOU</a:t>
            </a:r>
            <a:endParaRPr sz="12000" dirty="0">
              <a:latin typeface="PMingLiU-ExtB" panose="02020500000000000000" pitchFamily="18" charset="-120"/>
              <a:ea typeface="PMingLiU-ExtB" panose="02020500000000000000" pitchFamily="18" charset="-120"/>
            </a:endParaRP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4" name="Group 2"/>
          <p:cNvGrpSpPr/>
          <p:nvPr/>
        </p:nvGrpSpPr>
        <p:grpSpPr>
          <a:xfrm>
            <a:off x="2897430" y="6166503"/>
            <a:ext cx="18589140" cy="1382994"/>
            <a:chOff x="0" y="0"/>
            <a:chExt cx="18589138" cy="1382992"/>
          </a:xfrm>
        </p:grpSpPr>
        <p:sp>
          <p:nvSpPr>
            <p:cNvPr id="1754" name="Oval 3"/>
            <p:cNvSpPr/>
            <p:nvPr/>
          </p:nvSpPr>
          <p:spPr>
            <a:xfrm>
              <a:off x="9558970" y="-1"/>
              <a:ext cx="1382993" cy="1382994"/>
            </a:xfrm>
            <a:prstGeom prst="ellipse">
              <a:avLst/>
            </a:prstGeom>
            <a:solidFill>
              <a:srgbClr val="0872D2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755" name="Oval 4"/>
            <p:cNvSpPr/>
            <p:nvPr/>
          </p:nvSpPr>
          <p:spPr>
            <a:xfrm>
              <a:off x="7647175" y="-1"/>
              <a:ext cx="1382994" cy="1382994"/>
            </a:xfrm>
            <a:prstGeom prst="ellipse">
              <a:avLst/>
            </a:prstGeom>
            <a:solidFill>
              <a:srgbClr val="343BDD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756" name="Oval 5"/>
            <p:cNvSpPr/>
            <p:nvPr/>
          </p:nvSpPr>
          <p:spPr>
            <a:xfrm>
              <a:off x="0" y="-1"/>
              <a:ext cx="1382994" cy="1382994"/>
            </a:xfrm>
            <a:prstGeom prst="ellipse">
              <a:avLst/>
            </a:prstGeom>
            <a:solidFill>
              <a:srgbClr val="F5A15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757" name="Oval 6"/>
            <p:cNvSpPr/>
            <p:nvPr/>
          </p:nvSpPr>
          <p:spPr>
            <a:xfrm>
              <a:off x="11470764" y="-1"/>
              <a:ext cx="1382993" cy="1382994"/>
            </a:xfrm>
            <a:prstGeom prst="ellipse">
              <a:avLst/>
            </a:prstGeom>
            <a:solidFill>
              <a:srgbClr val="0B9ADB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758" name="Oval 7"/>
            <p:cNvSpPr/>
            <p:nvPr/>
          </p:nvSpPr>
          <p:spPr>
            <a:xfrm>
              <a:off x="13382558" y="-1"/>
              <a:ext cx="1382994" cy="1382994"/>
            </a:xfrm>
            <a:prstGeom prst="ellipse">
              <a:avLst/>
            </a:prstGeom>
            <a:solidFill>
              <a:srgbClr val="01010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759" name="Oval 8"/>
            <p:cNvSpPr/>
            <p:nvPr/>
          </p:nvSpPr>
          <p:spPr>
            <a:xfrm>
              <a:off x="1911794" y="-1"/>
              <a:ext cx="1382994" cy="1382994"/>
            </a:xfrm>
            <a:prstGeom prst="ellipse">
              <a:avLst/>
            </a:prstGeom>
            <a:solidFill>
              <a:srgbClr val="EB6646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760" name="Oval 9"/>
            <p:cNvSpPr/>
            <p:nvPr/>
          </p:nvSpPr>
          <p:spPr>
            <a:xfrm>
              <a:off x="5735382" y="-1"/>
              <a:ext cx="1382993" cy="1382994"/>
            </a:xfrm>
            <a:prstGeom prst="ellipse">
              <a:avLst/>
            </a:prstGeom>
            <a:solidFill>
              <a:srgbClr val="7B12A8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761" name="Oval 10"/>
            <p:cNvSpPr/>
            <p:nvPr/>
          </p:nvSpPr>
          <p:spPr>
            <a:xfrm>
              <a:off x="3823588" y="-1"/>
              <a:ext cx="1382994" cy="1382994"/>
            </a:xfrm>
            <a:prstGeom prst="ellipse">
              <a:avLst/>
            </a:prstGeom>
            <a:solidFill>
              <a:srgbClr val="EC0753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762" name="Oval 11"/>
            <p:cNvSpPr/>
            <p:nvPr/>
          </p:nvSpPr>
          <p:spPr>
            <a:xfrm>
              <a:off x="15294351" y="-1"/>
              <a:ext cx="1382994" cy="1382994"/>
            </a:xfrm>
            <a:prstGeom prst="ellipse">
              <a:avLst/>
            </a:prstGeom>
            <a:solidFill>
              <a:srgbClr val="6A7987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763" name="Oval 12"/>
            <p:cNvSpPr/>
            <p:nvPr/>
          </p:nvSpPr>
          <p:spPr>
            <a:xfrm>
              <a:off x="17206146" y="-1"/>
              <a:ext cx="1382994" cy="1382994"/>
            </a:xfrm>
            <a:prstGeom prst="ellipse">
              <a:avLst/>
            </a:prstGeom>
            <a:solidFill>
              <a:srgbClr val="F2F2F2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2" name="Group"/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1369" name="Shape"/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370" name="Text Box 3"/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  <p:grpSp>
        <p:nvGrpSpPr>
          <p:cNvPr id="1375" name="Group"/>
          <p:cNvGrpSpPr/>
          <p:nvPr/>
        </p:nvGrpSpPr>
        <p:grpSpPr>
          <a:xfrm>
            <a:off x="4081064" y="7909962"/>
            <a:ext cx="4447999" cy="1906835"/>
            <a:chOff x="0" y="0"/>
            <a:chExt cx="4447998" cy="1906834"/>
          </a:xfrm>
        </p:grpSpPr>
        <p:sp>
          <p:nvSpPr>
            <p:cNvPr id="1373" name="Rectangle 5"/>
            <p:cNvSpPr txBox="1"/>
            <p:nvPr/>
          </p:nvSpPr>
          <p:spPr>
            <a:xfrm>
              <a:off x="0" y="768064"/>
              <a:ext cx="4447998" cy="1138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Extracting the dataset from csv file and use it clean it</a:t>
              </a:r>
              <a:endParaRPr dirty="0"/>
            </a:p>
          </p:txBody>
        </p:sp>
        <p:sp>
          <p:nvSpPr>
            <p:cNvPr id="1374" name="Demo Title text"/>
            <p:cNvSpPr txBox="1"/>
            <p:nvPr/>
          </p:nvSpPr>
          <p:spPr>
            <a:xfrm>
              <a:off x="4547" y="0"/>
              <a:ext cx="3345362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Dataset</a:t>
              </a:r>
              <a:endParaRPr dirty="0"/>
            </a:p>
          </p:txBody>
        </p:sp>
      </p:grpSp>
      <p:sp>
        <p:nvSpPr>
          <p:cNvPr id="1376" name="Rounded Rectangle"/>
          <p:cNvSpPr/>
          <p:nvPr/>
        </p:nvSpPr>
        <p:spPr>
          <a:xfrm>
            <a:off x="3041888" y="6568464"/>
            <a:ext cx="18315537" cy="240404"/>
          </a:xfrm>
          <a:prstGeom prst="roundRect">
            <a:avLst>
              <a:gd name="adj" fmla="val 50000"/>
            </a:avLst>
          </a:prstGeom>
          <a:solidFill>
            <a:srgbClr val="F3F2F2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grpSp>
        <p:nvGrpSpPr>
          <p:cNvPr id="1379" name="Group"/>
          <p:cNvGrpSpPr/>
          <p:nvPr/>
        </p:nvGrpSpPr>
        <p:grpSpPr>
          <a:xfrm>
            <a:off x="3842186" y="6157871"/>
            <a:ext cx="1061591" cy="1061591"/>
            <a:chOff x="0" y="0"/>
            <a:chExt cx="1061590" cy="1061590"/>
          </a:xfrm>
        </p:grpSpPr>
        <p:sp>
          <p:nvSpPr>
            <p:cNvPr id="1377" name="Oval 10"/>
            <p:cNvSpPr/>
            <p:nvPr/>
          </p:nvSpPr>
          <p:spPr>
            <a:xfrm>
              <a:off x="0" y="0"/>
              <a:ext cx="1061591" cy="1061591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378" name="1"/>
            <p:cNvSpPr txBox="1"/>
            <p:nvPr/>
          </p:nvSpPr>
          <p:spPr>
            <a:xfrm>
              <a:off x="73455" y="257744"/>
              <a:ext cx="91468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1</a:t>
              </a:r>
            </a:p>
          </p:txBody>
        </p:sp>
      </p:grpSp>
      <p:grpSp>
        <p:nvGrpSpPr>
          <p:cNvPr id="1382" name="Group"/>
          <p:cNvGrpSpPr/>
          <p:nvPr/>
        </p:nvGrpSpPr>
        <p:grpSpPr>
          <a:xfrm>
            <a:off x="6978239" y="6157871"/>
            <a:ext cx="1061591" cy="1061591"/>
            <a:chOff x="0" y="0"/>
            <a:chExt cx="1061590" cy="1061590"/>
          </a:xfrm>
        </p:grpSpPr>
        <p:sp>
          <p:nvSpPr>
            <p:cNvPr id="1380" name="Oval 10"/>
            <p:cNvSpPr/>
            <p:nvPr/>
          </p:nvSpPr>
          <p:spPr>
            <a:xfrm>
              <a:off x="0" y="0"/>
              <a:ext cx="1061591" cy="1061591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381" name="2"/>
            <p:cNvSpPr txBox="1"/>
            <p:nvPr/>
          </p:nvSpPr>
          <p:spPr>
            <a:xfrm>
              <a:off x="73455" y="257744"/>
              <a:ext cx="91468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2</a:t>
              </a:r>
            </a:p>
          </p:txBody>
        </p:sp>
      </p:grpSp>
      <p:grpSp>
        <p:nvGrpSpPr>
          <p:cNvPr id="1385" name="Group"/>
          <p:cNvGrpSpPr/>
          <p:nvPr/>
        </p:nvGrpSpPr>
        <p:grpSpPr>
          <a:xfrm>
            <a:off x="10114292" y="6157871"/>
            <a:ext cx="1061591" cy="1061591"/>
            <a:chOff x="0" y="0"/>
            <a:chExt cx="1061590" cy="1061590"/>
          </a:xfrm>
        </p:grpSpPr>
        <p:sp>
          <p:nvSpPr>
            <p:cNvPr id="1383" name="Oval 10"/>
            <p:cNvSpPr/>
            <p:nvPr/>
          </p:nvSpPr>
          <p:spPr>
            <a:xfrm>
              <a:off x="0" y="0"/>
              <a:ext cx="1061591" cy="1061591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384" name="3"/>
            <p:cNvSpPr txBox="1"/>
            <p:nvPr/>
          </p:nvSpPr>
          <p:spPr>
            <a:xfrm>
              <a:off x="73455" y="257744"/>
              <a:ext cx="91468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</a:t>
              </a:r>
            </a:p>
          </p:txBody>
        </p:sp>
      </p:grpSp>
      <p:grpSp>
        <p:nvGrpSpPr>
          <p:cNvPr id="1388" name="Group"/>
          <p:cNvGrpSpPr/>
          <p:nvPr/>
        </p:nvGrpSpPr>
        <p:grpSpPr>
          <a:xfrm>
            <a:off x="13250346" y="6157871"/>
            <a:ext cx="1061591" cy="1061591"/>
            <a:chOff x="0" y="0"/>
            <a:chExt cx="1061590" cy="1061590"/>
          </a:xfrm>
        </p:grpSpPr>
        <p:sp>
          <p:nvSpPr>
            <p:cNvPr id="1386" name="Oval 10"/>
            <p:cNvSpPr/>
            <p:nvPr/>
          </p:nvSpPr>
          <p:spPr>
            <a:xfrm>
              <a:off x="0" y="0"/>
              <a:ext cx="1061591" cy="1061591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387" name="4"/>
            <p:cNvSpPr txBox="1"/>
            <p:nvPr/>
          </p:nvSpPr>
          <p:spPr>
            <a:xfrm>
              <a:off x="73455" y="257744"/>
              <a:ext cx="91468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4</a:t>
              </a:r>
            </a:p>
          </p:txBody>
        </p:sp>
      </p:grpSp>
      <p:grpSp>
        <p:nvGrpSpPr>
          <p:cNvPr id="1391" name="Group"/>
          <p:cNvGrpSpPr/>
          <p:nvPr/>
        </p:nvGrpSpPr>
        <p:grpSpPr>
          <a:xfrm>
            <a:off x="16386399" y="6157871"/>
            <a:ext cx="1061591" cy="1061591"/>
            <a:chOff x="0" y="0"/>
            <a:chExt cx="1061590" cy="1061590"/>
          </a:xfrm>
        </p:grpSpPr>
        <p:sp>
          <p:nvSpPr>
            <p:cNvPr id="1389" name="Oval 10"/>
            <p:cNvSpPr/>
            <p:nvPr/>
          </p:nvSpPr>
          <p:spPr>
            <a:xfrm>
              <a:off x="0" y="0"/>
              <a:ext cx="1061591" cy="106159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390" name="5"/>
            <p:cNvSpPr txBox="1"/>
            <p:nvPr/>
          </p:nvSpPr>
          <p:spPr>
            <a:xfrm>
              <a:off x="73455" y="257744"/>
              <a:ext cx="914681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1392" name="Group"/>
          <p:cNvSpPr/>
          <p:nvPr/>
        </p:nvSpPr>
        <p:spPr>
          <a:xfrm>
            <a:off x="19522453" y="6157871"/>
            <a:ext cx="1061591" cy="1061591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grpSp>
        <p:nvGrpSpPr>
          <p:cNvPr id="1395" name="Group"/>
          <p:cNvGrpSpPr/>
          <p:nvPr/>
        </p:nvGrpSpPr>
        <p:grpSpPr>
          <a:xfrm>
            <a:off x="10312530" y="7909962"/>
            <a:ext cx="4448000" cy="1906835"/>
            <a:chOff x="0" y="0"/>
            <a:chExt cx="4447998" cy="1906834"/>
          </a:xfrm>
        </p:grpSpPr>
        <p:sp>
          <p:nvSpPr>
            <p:cNvPr id="1393" name="Rectangle 5"/>
            <p:cNvSpPr txBox="1"/>
            <p:nvPr/>
          </p:nvSpPr>
          <p:spPr>
            <a:xfrm>
              <a:off x="0" y="768064"/>
              <a:ext cx="4447998" cy="1138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Test multiple models and select the best one</a:t>
              </a:r>
              <a:endParaRPr dirty="0"/>
            </a:p>
          </p:txBody>
        </p:sp>
        <p:sp>
          <p:nvSpPr>
            <p:cNvPr id="1394" name="Demo Title text"/>
            <p:cNvSpPr txBox="1"/>
            <p:nvPr/>
          </p:nvSpPr>
          <p:spPr>
            <a:xfrm>
              <a:off x="4547" y="0"/>
              <a:ext cx="3345362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Modeling</a:t>
              </a:r>
              <a:endParaRPr dirty="0"/>
            </a:p>
          </p:txBody>
        </p:sp>
      </p:grpSp>
      <p:grpSp>
        <p:nvGrpSpPr>
          <p:cNvPr id="1398" name="Group"/>
          <p:cNvGrpSpPr/>
          <p:nvPr/>
        </p:nvGrpSpPr>
        <p:grpSpPr>
          <a:xfrm>
            <a:off x="16543997" y="7909962"/>
            <a:ext cx="4448000" cy="1906836"/>
            <a:chOff x="0" y="0"/>
            <a:chExt cx="4447998" cy="1906835"/>
          </a:xfrm>
        </p:grpSpPr>
        <p:sp>
          <p:nvSpPr>
            <p:cNvPr id="1396" name="Rectangle 5"/>
            <p:cNvSpPr txBox="1"/>
            <p:nvPr/>
          </p:nvSpPr>
          <p:spPr>
            <a:xfrm>
              <a:off x="0" y="768064"/>
              <a:ext cx="4447998" cy="11387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Check likes of a post on the account and check the fake one</a:t>
              </a:r>
              <a:endParaRPr dirty="0"/>
            </a:p>
          </p:txBody>
        </p:sp>
        <p:sp>
          <p:nvSpPr>
            <p:cNvPr id="1397" name="Demo Title text"/>
            <p:cNvSpPr txBox="1"/>
            <p:nvPr/>
          </p:nvSpPr>
          <p:spPr>
            <a:xfrm>
              <a:off x="4547" y="0"/>
              <a:ext cx="3345362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Fake Likes</a:t>
              </a:r>
              <a:endParaRPr dirty="0"/>
            </a:p>
          </p:txBody>
        </p:sp>
      </p:grpSp>
      <p:grpSp>
        <p:nvGrpSpPr>
          <p:cNvPr id="1401" name="Group"/>
          <p:cNvGrpSpPr/>
          <p:nvPr/>
        </p:nvGrpSpPr>
        <p:grpSpPr>
          <a:xfrm>
            <a:off x="7052864" y="3045861"/>
            <a:ext cx="4447999" cy="2460833"/>
            <a:chOff x="0" y="0"/>
            <a:chExt cx="4447998" cy="2460832"/>
          </a:xfrm>
        </p:grpSpPr>
        <p:sp>
          <p:nvSpPr>
            <p:cNvPr id="1399" name="Rectangle 5"/>
            <p:cNvSpPr txBox="1"/>
            <p:nvPr/>
          </p:nvSpPr>
          <p:spPr>
            <a:xfrm>
              <a:off x="0" y="768064"/>
              <a:ext cx="4447998" cy="16927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Use the data for extracting new features and remove useless features</a:t>
              </a:r>
              <a:endParaRPr dirty="0"/>
            </a:p>
          </p:txBody>
        </p:sp>
        <p:sp>
          <p:nvSpPr>
            <p:cNvPr id="1400" name="Demo Title text"/>
            <p:cNvSpPr txBox="1"/>
            <p:nvPr/>
          </p:nvSpPr>
          <p:spPr>
            <a:xfrm>
              <a:off x="4547" y="0"/>
              <a:ext cx="3345362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Preprocessing</a:t>
              </a:r>
              <a:endParaRPr dirty="0"/>
            </a:p>
          </p:txBody>
        </p:sp>
      </p:grpSp>
      <p:grpSp>
        <p:nvGrpSpPr>
          <p:cNvPr id="1404" name="Group"/>
          <p:cNvGrpSpPr/>
          <p:nvPr/>
        </p:nvGrpSpPr>
        <p:grpSpPr>
          <a:xfrm>
            <a:off x="13284331" y="3045861"/>
            <a:ext cx="4448000" cy="1906835"/>
            <a:chOff x="0" y="0"/>
            <a:chExt cx="4447998" cy="1906834"/>
          </a:xfrm>
        </p:grpSpPr>
        <p:sp>
          <p:nvSpPr>
            <p:cNvPr id="1402" name="Rectangle 5"/>
            <p:cNvSpPr txBox="1"/>
            <p:nvPr/>
          </p:nvSpPr>
          <p:spPr>
            <a:xfrm>
              <a:off x="0" y="768064"/>
              <a:ext cx="4447998" cy="1138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sz="2400" b="0">
                  <a:solidFill>
                    <a:srgbClr val="697987"/>
                  </a:solidFill>
                </a:defRPr>
              </a:lvl1pPr>
            </a:lstStyle>
            <a:p>
              <a:r>
                <a:rPr lang="en-US" dirty="0"/>
                <a:t>Test the model on real account and check their following </a:t>
              </a:r>
              <a:endParaRPr dirty="0"/>
            </a:p>
          </p:txBody>
        </p:sp>
        <p:sp>
          <p:nvSpPr>
            <p:cNvPr id="1403" name="Demo Title text"/>
            <p:cNvSpPr txBox="1"/>
            <p:nvPr/>
          </p:nvSpPr>
          <p:spPr>
            <a:xfrm>
              <a:off x="4547" y="0"/>
              <a:ext cx="3345362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Fake account </a:t>
              </a:r>
              <a:endParaRPr dirty="0"/>
            </a:p>
          </p:txBody>
        </p:sp>
      </p:grpSp>
      <p:sp>
        <p:nvSpPr>
          <p:cNvPr id="1405" name="Freeform 35"/>
          <p:cNvSpPr/>
          <p:nvPr/>
        </p:nvSpPr>
        <p:spPr>
          <a:xfrm>
            <a:off x="19700623" y="6336039"/>
            <a:ext cx="705250" cy="7052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7002" y="8976"/>
                </a:moveTo>
                <a:lnTo>
                  <a:pt x="10216" y="15761"/>
                </a:lnTo>
                <a:cubicBezTo>
                  <a:pt x="9928" y="16049"/>
                  <a:pt x="9544" y="16208"/>
                  <a:pt x="9136" y="16208"/>
                </a:cubicBezTo>
                <a:cubicBezTo>
                  <a:pt x="8729" y="16208"/>
                  <a:pt x="8345" y="16049"/>
                  <a:pt x="8057" y="15761"/>
                </a:cubicBezTo>
                <a:lnTo>
                  <a:pt x="4598" y="12303"/>
                </a:lnTo>
                <a:cubicBezTo>
                  <a:pt x="4310" y="12014"/>
                  <a:pt x="4151" y="11631"/>
                  <a:pt x="4151" y="11223"/>
                </a:cubicBezTo>
                <a:cubicBezTo>
                  <a:pt x="4151" y="10815"/>
                  <a:pt x="4310" y="10431"/>
                  <a:pt x="4598" y="10143"/>
                </a:cubicBezTo>
                <a:cubicBezTo>
                  <a:pt x="4887" y="9854"/>
                  <a:pt x="5270" y="9695"/>
                  <a:pt x="5678" y="9695"/>
                </a:cubicBezTo>
                <a:cubicBezTo>
                  <a:pt x="6086" y="9695"/>
                  <a:pt x="6470" y="9854"/>
                  <a:pt x="6758" y="10143"/>
                </a:cubicBezTo>
                <a:lnTo>
                  <a:pt x="9136" y="12521"/>
                </a:lnTo>
                <a:lnTo>
                  <a:pt x="14841" y="6816"/>
                </a:lnTo>
                <a:cubicBezTo>
                  <a:pt x="15130" y="6527"/>
                  <a:pt x="15513" y="6368"/>
                  <a:pt x="15921" y="6368"/>
                </a:cubicBezTo>
                <a:cubicBezTo>
                  <a:pt x="16329" y="6368"/>
                  <a:pt x="16713" y="6527"/>
                  <a:pt x="17001" y="6816"/>
                </a:cubicBezTo>
                <a:cubicBezTo>
                  <a:pt x="17597" y="7411"/>
                  <a:pt x="17597" y="8380"/>
                  <a:pt x="17002" y="897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06" name="Line"/>
          <p:cNvSpPr/>
          <p:nvPr/>
        </p:nvSpPr>
        <p:spPr>
          <a:xfrm flipH="1">
            <a:off x="7543666" y="5477646"/>
            <a:ext cx="1" cy="525180"/>
          </a:xfrm>
          <a:prstGeom prst="line">
            <a:avLst/>
          </a:prstGeom>
          <a:ln w="25400">
            <a:solidFill>
              <a:srgbClr val="E0E4E9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07" name="Line"/>
          <p:cNvSpPr/>
          <p:nvPr/>
        </p:nvSpPr>
        <p:spPr>
          <a:xfrm flipH="1">
            <a:off x="13783599" y="5519979"/>
            <a:ext cx="1" cy="525180"/>
          </a:xfrm>
          <a:prstGeom prst="line">
            <a:avLst/>
          </a:prstGeom>
          <a:ln w="25400">
            <a:solidFill>
              <a:srgbClr val="E0E4E9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08" name="Line"/>
          <p:cNvSpPr/>
          <p:nvPr/>
        </p:nvSpPr>
        <p:spPr>
          <a:xfrm flipH="1">
            <a:off x="10659399" y="7289513"/>
            <a:ext cx="1" cy="525180"/>
          </a:xfrm>
          <a:prstGeom prst="line">
            <a:avLst/>
          </a:prstGeom>
          <a:ln w="25400">
            <a:solidFill>
              <a:srgbClr val="E0E4E9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09" name="Line"/>
          <p:cNvSpPr/>
          <p:nvPr/>
        </p:nvSpPr>
        <p:spPr>
          <a:xfrm flipH="1">
            <a:off x="4368666" y="7297979"/>
            <a:ext cx="1" cy="525180"/>
          </a:xfrm>
          <a:prstGeom prst="line">
            <a:avLst/>
          </a:prstGeom>
          <a:ln w="25400">
            <a:solidFill>
              <a:srgbClr val="E0E4E9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0" name="Line"/>
          <p:cNvSpPr/>
          <p:nvPr/>
        </p:nvSpPr>
        <p:spPr>
          <a:xfrm flipH="1">
            <a:off x="16941665" y="7306446"/>
            <a:ext cx="2" cy="525180"/>
          </a:xfrm>
          <a:prstGeom prst="line">
            <a:avLst/>
          </a:prstGeom>
          <a:ln w="25400">
            <a:solidFill>
              <a:srgbClr val="E0E4E9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Text Box 3"/>
          <p:cNvSpPr txBox="1"/>
          <p:nvPr/>
        </p:nvSpPr>
        <p:spPr>
          <a:xfrm>
            <a:off x="2420326" y="2094674"/>
            <a:ext cx="14179087" cy="1431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000100"/>
                </a:solidFill>
              </a:defRPr>
            </a:pPr>
            <a:r>
              <a:rPr lang="en-US" dirty="0"/>
              <a:t>Dataset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8126D72-7C28-5549-B69F-C384EB7622B1}"/>
              </a:ext>
            </a:extLst>
          </p:cNvPr>
          <p:cNvGrpSpPr/>
          <p:nvPr/>
        </p:nvGrpSpPr>
        <p:grpSpPr>
          <a:xfrm>
            <a:off x="6764255" y="7986166"/>
            <a:ext cx="9745875" cy="539868"/>
            <a:chOff x="4687805" y="7690366"/>
            <a:chExt cx="9745875" cy="539868"/>
          </a:xfrm>
        </p:grpSpPr>
        <p:sp>
          <p:nvSpPr>
            <p:cNvPr id="1045" name="Demo Title text"/>
            <p:cNvSpPr txBox="1"/>
            <p:nvPr/>
          </p:nvSpPr>
          <p:spPr>
            <a:xfrm>
              <a:off x="4687805" y="7690366"/>
              <a:ext cx="1427424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Record</a:t>
              </a:r>
              <a:endParaRPr dirty="0"/>
            </a:p>
          </p:txBody>
        </p:sp>
        <p:sp>
          <p:nvSpPr>
            <p:cNvPr id="1048" name="Demo Title text"/>
            <p:cNvSpPr txBox="1"/>
            <p:nvPr/>
          </p:nvSpPr>
          <p:spPr>
            <a:xfrm>
              <a:off x="8942105" y="7690366"/>
              <a:ext cx="1419030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Feature</a:t>
              </a:r>
              <a:endParaRPr dirty="0"/>
            </a:p>
          </p:txBody>
        </p:sp>
        <p:sp>
          <p:nvSpPr>
            <p:cNvPr id="1051" name="Demo Title text"/>
            <p:cNvSpPr txBox="1"/>
            <p:nvPr/>
          </p:nvSpPr>
          <p:spPr>
            <a:xfrm>
              <a:off x="13543007" y="7696755"/>
              <a:ext cx="890673" cy="533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>
                  <a:solidFill>
                    <a:srgbClr val="010100"/>
                  </a:solidFill>
                </a:defRPr>
              </a:lvl1pPr>
            </a:lstStyle>
            <a:p>
              <a:r>
                <a:rPr lang="en-US" dirty="0"/>
                <a:t>Null</a:t>
              </a:r>
              <a:endParaRPr dirty="0"/>
            </a:p>
          </p:txBody>
        </p:sp>
      </p:grpSp>
      <p:sp>
        <p:nvSpPr>
          <p:cNvPr id="1057" name="Oval 10"/>
          <p:cNvSpPr/>
          <p:nvPr/>
        </p:nvSpPr>
        <p:spPr>
          <a:xfrm>
            <a:off x="6440910" y="5509706"/>
            <a:ext cx="1828800" cy="1828800"/>
          </a:xfrm>
          <a:prstGeom prst="ellipse">
            <a:avLst/>
          </a:pr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sp>
        <p:nvSpPr>
          <p:cNvPr id="1058" name="Oval 10"/>
          <p:cNvSpPr/>
          <p:nvPr/>
        </p:nvSpPr>
        <p:spPr>
          <a:xfrm>
            <a:off x="10795652" y="5503951"/>
            <a:ext cx="1828800" cy="1828800"/>
          </a:xfrm>
          <a:prstGeom prst="ellipse">
            <a:avLst/>
          </a:pr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sp>
        <p:nvSpPr>
          <p:cNvPr id="1059" name="Oval 10"/>
          <p:cNvSpPr/>
          <p:nvPr/>
        </p:nvSpPr>
        <p:spPr>
          <a:xfrm>
            <a:off x="15150394" y="5509706"/>
            <a:ext cx="1828800" cy="1828800"/>
          </a:xfrm>
          <a:prstGeom prst="ellipse">
            <a:avLst/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2000" b="0">
                <a:solidFill>
                  <a:srgbClr val="74808C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endParaRPr/>
          </a:p>
        </p:txBody>
      </p:sp>
      <p:sp>
        <p:nvSpPr>
          <p:cNvPr id="1061" name="2"/>
          <p:cNvSpPr txBox="1"/>
          <p:nvPr/>
        </p:nvSpPr>
        <p:spPr>
          <a:xfrm>
            <a:off x="11018555" y="6151611"/>
            <a:ext cx="1382993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12</a:t>
            </a:r>
            <a:endParaRPr dirty="0"/>
          </a:p>
        </p:txBody>
      </p:sp>
      <p:sp>
        <p:nvSpPr>
          <p:cNvPr id="1062" name="1"/>
          <p:cNvSpPr txBox="1"/>
          <p:nvPr/>
        </p:nvSpPr>
        <p:spPr>
          <a:xfrm>
            <a:off x="6663813" y="6157366"/>
            <a:ext cx="138299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700</a:t>
            </a:r>
            <a:endParaRPr dirty="0"/>
          </a:p>
        </p:txBody>
      </p:sp>
      <p:sp>
        <p:nvSpPr>
          <p:cNvPr id="1063" name="3"/>
          <p:cNvSpPr txBox="1"/>
          <p:nvPr/>
        </p:nvSpPr>
        <p:spPr>
          <a:xfrm>
            <a:off x="15373297" y="6163755"/>
            <a:ext cx="138299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0</a:t>
            </a:r>
            <a:endParaRPr dirty="0"/>
          </a:p>
        </p:txBody>
      </p:sp>
      <p:sp>
        <p:nvSpPr>
          <p:cNvPr id="1064" name="4"/>
          <p:cNvSpPr txBox="1"/>
          <p:nvPr/>
        </p:nvSpPr>
        <p:spPr>
          <a:xfrm>
            <a:off x="17244033" y="5862200"/>
            <a:ext cx="1382994" cy="520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t>4</a:t>
            </a:r>
          </a:p>
        </p:txBody>
      </p:sp>
      <p:grpSp>
        <p:nvGrpSpPr>
          <p:cNvPr id="33" name="Group">
            <a:extLst>
              <a:ext uri="{FF2B5EF4-FFF2-40B4-BE49-F238E27FC236}">
                <a16:creationId xmlns:a16="http://schemas.microsoft.com/office/drawing/2014/main" id="{2119094D-66AA-4B48-8EA7-C2EE19E77515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34" name="Shape">
              <a:extLst>
                <a:ext uri="{FF2B5EF4-FFF2-40B4-BE49-F238E27FC236}">
                  <a16:creationId xmlns:a16="http://schemas.microsoft.com/office/drawing/2014/main" id="{FDC2D9DF-AB6F-4468-961F-09386B36387A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35" name="Text Box 3">
              <a:extLst>
                <a:ext uri="{FF2B5EF4-FFF2-40B4-BE49-F238E27FC236}">
                  <a16:creationId xmlns:a16="http://schemas.microsoft.com/office/drawing/2014/main" id="{D2448428-4D65-4782-989A-EEE81DB02E9A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  <p:sp>
        <p:nvSpPr>
          <p:cNvPr id="3" name="Rectangle 1">
            <a:extLst>
              <a:ext uri="{FF2B5EF4-FFF2-40B4-BE49-F238E27FC236}">
                <a16:creationId xmlns:a16="http://schemas.microsoft.com/office/drawing/2014/main" id="{3DB8612C-38AB-49E0-9B59-0535EA310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4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null</a:t>
            </a: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08" name="Table"/>
          <p:cNvGraphicFramePr/>
          <p:nvPr>
            <p:extLst>
              <p:ext uri="{D42A27DB-BD31-4B8C-83A1-F6EECF244321}">
                <p14:modId xmlns:p14="http://schemas.microsoft.com/office/powerpoint/2010/main" val="1404054069"/>
              </p:ext>
            </p:extLst>
          </p:nvPr>
        </p:nvGraphicFramePr>
        <p:xfrm>
          <a:off x="2535767" y="2370666"/>
          <a:ext cx="12532782" cy="9122160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9739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95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370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355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3550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43550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99168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No</a:t>
                      </a:r>
                      <a:endParaRPr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profile pic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nums</a:t>
                      </a:r>
                      <a:r>
                        <a:rPr lang="en-US" b="1" dirty="0">
                          <a:effectLst/>
                        </a:rPr>
                        <a:t>/length username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fullname</a:t>
                      </a:r>
                      <a:r>
                        <a:rPr lang="en-US" b="1" dirty="0">
                          <a:effectLst/>
                        </a:rPr>
                        <a:t> words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nums</a:t>
                      </a:r>
                      <a:r>
                        <a:rPr lang="en-US" b="1" dirty="0">
                          <a:effectLst/>
                        </a:rPr>
                        <a:t>/length </a:t>
                      </a:r>
                      <a:r>
                        <a:rPr lang="en-US" b="1" dirty="0" err="1">
                          <a:effectLst/>
                        </a:rPr>
                        <a:t>fullname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name==username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description length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external URL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0.27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53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44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0.25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3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82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4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0.44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5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4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81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6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50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7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0.13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0.00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9" name="Table">
            <a:extLst>
              <a:ext uri="{FF2B5EF4-FFF2-40B4-BE49-F238E27FC236}">
                <a16:creationId xmlns:a16="http://schemas.microsoft.com/office/drawing/2014/main" id="{AD17393E-D7AA-4365-88D3-EA1AADA2C8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0814895"/>
              </p:ext>
            </p:extLst>
          </p:nvPr>
        </p:nvGraphicFramePr>
        <p:xfrm>
          <a:off x="15068549" y="2370666"/>
          <a:ext cx="7562640" cy="9122160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13906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95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09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188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178648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private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#posts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#followers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#follows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fake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2939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32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955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2939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286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2740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533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2939"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102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39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229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92939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679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414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651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92939"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4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17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92939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344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669987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150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92939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16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122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177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92939"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42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240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20" name="Group">
            <a:extLst>
              <a:ext uri="{FF2B5EF4-FFF2-40B4-BE49-F238E27FC236}">
                <a16:creationId xmlns:a16="http://schemas.microsoft.com/office/drawing/2014/main" id="{354FBB01-E88B-472B-8912-C8877E51CF6A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21" name="Shape">
              <a:extLst>
                <a:ext uri="{FF2B5EF4-FFF2-40B4-BE49-F238E27FC236}">
                  <a16:creationId xmlns:a16="http://schemas.microsoft.com/office/drawing/2014/main" id="{17F8DA81-B6A1-4056-BD53-21A5C36C2929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2" name="Text Box 3">
              <a:extLst>
                <a:ext uri="{FF2B5EF4-FFF2-40B4-BE49-F238E27FC236}">
                  <a16:creationId xmlns:a16="http://schemas.microsoft.com/office/drawing/2014/main" id="{16A4A09E-EBB5-4BA6-A56B-66D8D2CAE085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7638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16" name="2D Pie Chart"/>
          <p:cNvGraphicFramePr/>
          <p:nvPr>
            <p:extLst>
              <p:ext uri="{D42A27DB-BD31-4B8C-83A1-F6EECF244321}">
                <p14:modId xmlns:p14="http://schemas.microsoft.com/office/powerpoint/2010/main" val="3021056884"/>
              </p:ext>
            </p:extLst>
          </p:nvPr>
        </p:nvGraphicFramePr>
        <p:xfrm>
          <a:off x="17893145" y="2358518"/>
          <a:ext cx="5604111" cy="56445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ext Box 3">
            <a:extLst>
              <a:ext uri="{FF2B5EF4-FFF2-40B4-BE49-F238E27FC236}">
                <a16:creationId xmlns:a16="http://schemas.microsoft.com/office/drawing/2014/main" id="{0B502ADD-BD06-4262-A104-93435F2FF6AF}"/>
              </a:ext>
            </a:extLst>
          </p:cNvPr>
          <p:cNvSpPr txBox="1"/>
          <p:nvPr/>
        </p:nvSpPr>
        <p:spPr>
          <a:xfrm>
            <a:off x="1266180" y="738203"/>
            <a:ext cx="14179087" cy="1431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000100"/>
                </a:solidFill>
              </a:defRPr>
            </a:pPr>
            <a:r>
              <a:rPr lang="en-US" dirty="0"/>
              <a:t>Balance </a:t>
            </a:r>
            <a:r>
              <a:rPr lang="en-US" dirty="0">
                <a:solidFill>
                  <a:schemeClr val="tx1"/>
                </a:solidFill>
              </a:rPr>
              <a:t>Dataset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15" name="Group">
            <a:extLst>
              <a:ext uri="{FF2B5EF4-FFF2-40B4-BE49-F238E27FC236}">
                <a16:creationId xmlns:a16="http://schemas.microsoft.com/office/drawing/2014/main" id="{2AFD92DB-3AAE-4D45-B661-BA2B0B2975DB}"/>
              </a:ext>
            </a:extLst>
          </p:cNvPr>
          <p:cNvGrpSpPr/>
          <p:nvPr/>
        </p:nvGrpSpPr>
        <p:grpSpPr>
          <a:xfrm>
            <a:off x="21969764" y="8951194"/>
            <a:ext cx="996696" cy="1003888"/>
            <a:chOff x="0" y="0"/>
            <a:chExt cx="1061591" cy="1061591"/>
          </a:xfrm>
        </p:grpSpPr>
        <p:sp>
          <p:nvSpPr>
            <p:cNvPr id="16" name="Oval 10">
              <a:extLst>
                <a:ext uri="{FF2B5EF4-FFF2-40B4-BE49-F238E27FC236}">
                  <a16:creationId xmlns:a16="http://schemas.microsoft.com/office/drawing/2014/main" id="{271AFB2F-793F-4A11-82E4-0713FB161FAE}"/>
                </a:ext>
              </a:extLst>
            </p:cNvPr>
            <p:cNvSpPr/>
            <p:nvPr/>
          </p:nvSpPr>
          <p:spPr>
            <a:xfrm>
              <a:off x="0" y="0"/>
              <a:ext cx="1061591" cy="1061591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17" name="1">
              <a:extLst>
                <a:ext uri="{FF2B5EF4-FFF2-40B4-BE49-F238E27FC236}">
                  <a16:creationId xmlns:a16="http://schemas.microsoft.com/office/drawing/2014/main" id="{48B17440-733F-4553-A1D7-9EC266CD901C}"/>
                </a:ext>
              </a:extLst>
            </p:cNvPr>
            <p:cNvSpPr txBox="1"/>
            <p:nvPr/>
          </p:nvSpPr>
          <p:spPr>
            <a:xfrm>
              <a:off x="73455" y="257744"/>
              <a:ext cx="914681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en-US" dirty="0"/>
                <a:t>21%</a:t>
              </a:r>
              <a:endParaRPr dirty="0"/>
            </a:p>
          </p:txBody>
        </p:sp>
      </p:grpSp>
      <p:grpSp>
        <p:nvGrpSpPr>
          <p:cNvPr id="18" name="Group">
            <a:extLst>
              <a:ext uri="{FF2B5EF4-FFF2-40B4-BE49-F238E27FC236}">
                <a16:creationId xmlns:a16="http://schemas.microsoft.com/office/drawing/2014/main" id="{D0BF6DB2-68EA-4813-8F3A-83F9F614397F}"/>
              </a:ext>
            </a:extLst>
          </p:cNvPr>
          <p:cNvGrpSpPr/>
          <p:nvPr/>
        </p:nvGrpSpPr>
        <p:grpSpPr>
          <a:xfrm>
            <a:off x="21969765" y="10146058"/>
            <a:ext cx="996696" cy="1003888"/>
            <a:chOff x="0" y="0"/>
            <a:chExt cx="1061591" cy="1061591"/>
          </a:xfrm>
        </p:grpSpPr>
        <p:sp>
          <p:nvSpPr>
            <p:cNvPr id="19" name="Oval 10">
              <a:extLst>
                <a:ext uri="{FF2B5EF4-FFF2-40B4-BE49-F238E27FC236}">
                  <a16:creationId xmlns:a16="http://schemas.microsoft.com/office/drawing/2014/main" id="{2E237D78-0C92-4763-A23F-0A874AB2CD4D}"/>
                </a:ext>
              </a:extLst>
            </p:cNvPr>
            <p:cNvSpPr/>
            <p:nvPr/>
          </p:nvSpPr>
          <p:spPr>
            <a:xfrm>
              <a:off x="0" y="0"/>
              <a:ext cx="1061591" cy="1061591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  <p:sp>
          <p:nvSpPr>
            <p:cNvPr id="20" name="3">
              <a:extLst>
                <a:ext uri="{FF2B5EF4-FFF2-40B4-BE49-F238E27FC236}">
                  <a16:creationId xmlns:a16="http://schemas.microsoft.com/office/drawing/2014/main" id="{1E053F40-43E1-4ACC-9AEF-63A340C57666}"/>
                </a:ext>
              </a:extLst>
            </p:cNvPr>
            <p:cNvSpPr txBox="1"/>
            <p:nvPr/>
          </p:nvSpPr>
          <p:spPr>
            <a:xfrm>
              <a:off x="73455" y="257744"/>
              <a:ext cx="914681" cy="5334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rPr lang="en-US" dirty="0"/>
                <a:t>79%</a:t>
              </a:r>
              <a:endParaRPr dirty="0"/>
            </a:p>
          </p:txBody>
        </p:sp>
      </p:grpSp>
      <p:sp>
        <p:nvSpPr>
          <p:cNvPr id="21" name="Demo Title text">
            <a:extLst>
              <a:ext uri="{FF2B5EF4-FFF2-40B4-BE49-F238E27FC236}">
                <a16:creationId xmlns:a16="http://schemas.microsoft.com/office/drawing/2014/main" id="{E598666D-E9EF-4A40-9DF2-654EF3CBBF60}"/>
              </a:ext>
            </a:extLst>
          </p:cNvPr>
          <p:cNvSpPr txBox="1"/>
          <p:nvPr/>
        </p:nvSpPr>
        <p:spPr>
          <a:xfrm>
            <a:off x="18426332" y="9193011"/>
            <a:ext cx="3140860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ctr"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Testing</a:t>
            </a:r>
            <a:endParaRPr dirty="0"/>
          </a:p>
        </p:txBody>
      </p:sp>
      <p:sp>
        <p:nvSpPr>
          <p:cNvPr id="22" name="Demo Title text">
            <a:extLst>
              <a:ext uri="{FF2B5EF4-FFF2-40B4-BE49-F238E27FC236}">
                <a16:creationId xmlns:a16="http://schemas.microsoft.com/office/drawing/2014/main" id="{DE314339-75C1-4A1A-8FDB-665F34C1C559}"/>
              </a:ext>
            </a:extLst>
          </p:cNvPr>
          <p:cNvSpPr txBox="1"/>
          <p:nvPr/>
        </p:nvSpPr>
        <p:spPr>
          <a:xfrm>
            <a:off x="18426331" y="10481167"/>
            <a:ext cx="3140860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ctr"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Training</a:t>
            </a:r>
            <a:endParaRPr dirty="0"/>
          </a:p>
        </p:txBody>
      </p:sp>
      <p:grpSp>
        <p:nvGrpSpPr>
          <p:cNvPr id="23" name="Group">
            <a:extLst>
              <a:ext uri="{FF2B5EF4-FFF2-40B4-BE49-F238E27FC236}">
                <a16:creationId xmlns:a16="http://schemas.microsoft.com/office/drawing/2014/main" id="{515CCF20-EF89-4372-BC05-2A56288FD6FE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24" name="Shape">
              <a:extLst>
                <a:ext uri="{FF2B5EF4-FFF2-40B4-BE49-F238E27FC236}">
                  <a16:creationId xmlns:a16="http://schemas.microsoft.com/office/drawing/2014/main" id="{7C258FBD-EBDC-4D76-9BC5-BD99912C97BC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25" name="Text Box 3">
              <a:extLst>
                <a:ext uri="{FF2B5EF4-FFF2-40B4-BE49-F238E27FC236}">
                  <a16:creationId xmlns:a16="http://schemas.microsoft.com/office/drawing/2014/main" id="{768A759A-B79E-4B36-A680-13011285CA52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  <p:sp>
        <p:nvSpPr>
          <p:cNvPr id="26" name="Rounded Rectangle">
            <a:extLst>
              <a:ext uri="{FF2B5EF4-FFF2-40B4-BE49-F238E27FC236}">
                <a16:creationId xmlns:a16="http://schemas.microsoft.com/office/drawing/2014/main" id="{A194596B-F67D-4BEF-A492-DAF0AE2A25A8}"/>
              </a:ext>
            </a:extLst>
          </p:cNvPr>
          <p:cNvSpPr/>
          <p:nvPr/>
        </p:nvSpPr>
        <p:spPr>
          <a:xfrm>
            <a:off x="2910175" y="10307100"/>
            <a:ext cx="3931920" cy="731520"/>
          </a:xfrm>
          <a:prstGeom prst="roundRect">
            <a:avLst>
              <a:gd name="adj" fmla="val 10262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" name="Rounded Rectangle">
            <a:extLst>
              <a:ext uri="{FF2B5EF4-FFF2-40B4-BE49-F238E27FC236}">
                <a16:creationId xmlns:a16="http://schemas.microsoft.com/office/drawing/2014/main" id="{1EED445B-9E2D-43D4-B4AA-8A4359F24400}"/>
              </a:ext>
            </a:extLst>
          </p:cNvPr>
          <p:cNvSpPr/>
          <p:nvPr/>
        </p:nvSpPr>
        <p:spPr>
          <a:xfrm>
            <a:off x="10421524" y="10374629"/>
            <a:ext cx="3931920" cy="731520"/>
          </a:xfrm>
          <a:prstGeom prst="roundRect">
            <a:avLst>
              <a:gd name="adj" fmla="val 10262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3" name="Picture 2" descr="Logo&#10;&#10;Description automatically generated with medium confidence">
            <a:extLst>
              <a:ext uri="{FF2B5EF4-FFF2-40B4-BE49-F238E27FC236}">
                <a16:creationId xmlns:a16="http://schemas.microsoft.com/office/drawing/2014/main" id="{993DDB6A-82D4-4B0E-A403-23141EF7E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744" y="3889281"/>
            <a:ext cx="7498080" cy="5950349"/>
          </a:xfrm>
          <a:prstGeom prst="rect">
            <a:avLst/>
          </a:prstGeom>
        </p:spPr>
      </p:pic>
      <p:pic>
        <p:nvPicPr>
          <p:cNvPr id="5" name="Picture 4" descr="Bar chart&#10;&#10;Description automatically generated with medium confidence">
            <a:extLst>
              <a:ext uri="{FF2B5EF4-FFF2-40B4-BE49-F238E27FC236}">
                <a16:creationId xmlns:a16="http://schemas.microsoft.com/office/drawing/2014/main" id="{58770D92-8BBA-4577-BA06-DE0DF700AB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79" y="3886200"/>
            <a:ext cx="7858411" cy="5950349"/>
          </a:xfrm>
          <a:prstGeom prst="rect">
            <a:avLst/>
          </a:prstGeom>
        </p:spPr>
      </p:pic>
      <p:sp>
        <p:nvSpPr>
          <p:cNvPr id="32" name="Demo Title text">
            <a:extLst>
              <a:ext uri="{FF2B5EF4-FFF2-40B4-BE49-F238E27FC236}">
                <a16:creationId xmlns:a16="http://schemas.microsoft.com/office/drawing/2014/main" id="{9E07A6C7-0920-44A8-AE89-CA2A7E0D4539}"/>
              </a:ext>
            </a:extLst>
          </p:cNvPr>
          <p:cNvSpPr txBox="1"/>
          <p:nvPr/>
        </p:nvSpPr>
        <p:spPr>
          <a:xfrm>
            <a:off x="3207777" y="10429223"/>
            <a:ext cx="3140860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ctr"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Training</a:t>
            </a:r>
            <a:endParaRPr dirty="0"/>
          </a:p>
        </p:txBody>
      </p:sp>
      <p:sp>
        <p:nvSpPr>
          <p:cNvPr id="33" name="Demo Title text">
            <a:extLst>
              <a:ext uri="{FF2B5EF4-FFF2-40B4-BE49-F238E27FC236}">
                <a16:creationId xmlns:a16="http://schemas.microsoft.com/office/drawing/2014/main" id="{A9A8D115-2FD6-4F48-96C1-5EEA07674E89}"/>
              </a:ext>
            </a:extLst>
          </p:cNvPr>
          <p:cNvSpPr txBox="1"/>
          <p:nvPr/>
        </p:nvSpPr>
        <p:spPr>
          <a:xfrm>
            <a:off x="10817054" y="10481758"/>
            <a:ext cx="3140860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numCol="1" anchor="t">
            <a:spAutoFit/>
          </a:bodyPr>
          <a:lstStyle>
            <a:lvl1pPr algn="ctr">
              <a:defRPr>
                <a:solidFill>
                  <a:srgbClr val="010100"/>
                </a:solidFill>
              </a:defRPr>
            </a:lvl1pPr>
          </a:lstStyle>
          <a:p>
            <a:r>
              <a:rPr lang="en-US" dirty="0"/>
              <a:t>Testing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134184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 Box 3"/>
          <p:cNvSpPr txBox="1"/>
          <p:nvPr/>
        </p:nvSpPr>
        <p:spPr>
          <a:xfrm>
            <a:off x="1904707" y="1558196"/>
            <a:ext cx="9432926" cy="1431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000100"/>
                </a:solidFill>
              </a:defRPr>
            </a:pPr>
            <a:r>
              <a:rPr lang="en-US" dirty="0"/>
              <a:t>Preprocessing</a:t>
            </a:r>
            <a:endParaRPr dirty="0"/>
          </a:p>
        </p:txBody>
      </p:sp>
      <p:sp>
        <p:nvSpPr>
          <p:cNvPr id="100" name="Rectangle 5"/>
          <p:cNvSpPr txBox="1"/>
          <p:nvPr/>
        </p:nvSpPr>
        <p:spPr>
          <a:xfrm>
            <a:off x="1904707" y="6528135"/>
            <a:ext cx="8386454" cy="1138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697987"/>
                </a:solidFill>
              </a:defRPr>
            </a:lvl1pPr>
          </a:lstStyle>
          <a:p>
            <a:r>
              <a:rPr lang="en-US" dirty="0"/>
              <a:t>In this step trying to add new features if possible and understanding the existing features.</a:t>
            </a:r>
            <a:endParaRPr dirty="0"/>
          </a:p>
        </p:txBody>
      </p:sp>
      <p:grpSp>
        <p:nvGrpSpPr>
          <p:cNvPr id="10" name="Group">
            <a:extLst>
              <a:ext uri="{FF2B5EF4-FFF2-40B4-BE49-F238E27FC236}">
                <a16:creationId xmlns:a16="http://schemas.microsoft.com/office/drawing/2014/main" id="{AE299B0D-7060-41AC-B981-9351CF5FBDD7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11" name="Shape">
              <a:extLst>
                <a:ext uri="{FF2B5EF4-FFF2-40B4-BE49-F238E27FC236}">
                  <a16:creationId xmlns:a16="http://schemas.microsoft.com/office/drawing/2014/main" id="{D53AC71F-F566-4716-A32F-E602F010FD58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2" name="Text Box 3">
              <a:extLst>
                <a:ext uri="{FF2B5EF4-FFF2-40B4-BE49-F238E27FC236}">
                  <a16:creationId xmlns:a16="http://schemas.microsoft.com/office/drawing/2014/main" id="{E0ED395A-7511-4138-B492-875D29073696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  <p:sp>
        <p:nvSpPr>
          <p:cNvPr id="16" name="Text Box 3">
            <a:extLst>
              <a:ext uri="{FF2B5EF4-FFF2-40B4-BE49-F238E27FC236}">
                <a16:creationId xmlns:a16="http://schemas.microsoft.com/office/drawing/2014/main" id="{7BBB2226-1856-4497-955C-8F3E12649A87}"/>
              </a:ext>
            </a:extLst>
          </p:cNvPr>
          <p:cNvSpPr txBox="1"/>
          <p:nvPr/>
        </p:nvSpPr>
        <p:spPr>
          <a:xfrm>
            <a:off x="11925461" y="4510280"/>
            <a:ext cx="8407690" cy="630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/>
          <a:p>
            <a:pPr algn="r">
              <a:defRPr sz="8800" b="0">
                <a:solidFill>
                  <a:srgbClr val="000100"/>
                </a:solidFill>
              </a:defRPr>
            </a:pPr>
            <a:r>
              <a:rPr lang="en-US" sz="3600" dirty="0" err="1"/>
              <a:t>High_followers</a:t>
            </a:r>
            <a:endParaRPr sz="3600" dirty="0"/>
          </a:p>
        </p:txBody>
      </p:sp>
      <p:sp>
        <p:nvSpPr>
          <p:cNvPr id="17" name="Text Box 3">
            <a:extLst>
              <a:ext uri="{FF2B5EF4-FFF2-40B4-BE49-F238E27FC236}">
                <a16:creationId xmlns:a16="http://schemas.microsoft.com/office/drawing/2014/main" id="{F85E3731-B55E-48E4-A8D4-8BDFCE1371B4}"/>
              </a:ext>
            </a:extLst>
          </p:cNvPr>
          <p:cNvSpPr txBox="1"/>
          <p:nvPr/>
        </p:nvSpPr>
        <p:spPr>
          <a:xfrm>
            <a:off x="11738424" y="6934447"/>
            <a:ext cx="8407690" cy="630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/>
          <a:p>
            <a:pPr algn="r">
              <a:defRPr sz="8800" b="0">
                <a:solidFill>
                  <a:srgbClr val="000100"/>
                </a:solidFill>
              </a:defRPr>
            </a:pPr>
            <a:r>
              <a:rPr lang="en-US" sz="3600" dirty="0" err="1"/>
              <a:t>High_follows</a:t>
            </a:r>
            <a:endParaRPr sz="3600" dirty="0"/>
          </a:p>
        </p:txBody>
      </p:sp>
      <p:sp>
        <p:nvSpPr>
          <p:cNvPr id="18" name="Text Box 3">
            <a:extLst>
              <a:ext uri="{FF2B5EF4-FFF2-40B4-BE49-F238E27FC236}">
                <a16:creationId xmlns:a16="http://schemas.microsoft.com/office/drawing/2014/main" id="{3128BA9D-2311-47B5-B67B-00F0DB4D2775}"/>
              </a:ext>
            </a:extLst>
          </p:cNvPr>
          <p:cNvSpPr txBox="1"/>
          <p:nvPr/>
        </p:nvSpPr>
        <p:spPr>
          <a:xfrm>
            <a:off x="11738424" y="9419900"/>
            <a:ext cx="8407690" cy="630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/>
          <a:p>
            <a:pPr algn="r">
              <a:defRPr sz="8800" b="0">
                <a:solidFill>
                  <a:srgbClr val="000100"/>
                </a:solidFill>
              </a:defRPr>
            </a:pPr>
            <a:r>
              <a:rPr lang="en-US" sz="3600" dirty="0" err="1"/>
              <a:t>High_posts</a:t>
            </a:r>
            <a:endParaRPr sz="3600" dirty="0"/>
          </a:p>
        </p:txBody>
      </p:sp>
      <p:sp>
        <p:nvSpPr>
          <p:cNvPr id="19" name="Rounded Rectangle">
            <a:extLst>
              <a:ext uri="{FF2B5EF4-FFF2-40B4-BE49-F238E27FC236}">
                <a16:creationId xmlns:a16="http://schemas.microsoft.com/office/drawing/2014/main" id="{0E05C5D4-C16A-4572-BF5E-E9E4023F1964}"/>
              </a:ext>
            </a:extLst>
          </p:cNvPr>
          <p:cNvSpPr/>
          <p:nvPr/>
        </p:nvSpPr>
        <p:spPr>
          <a:xfrm>
            <a:off x="3272579" y="3661466"/>
            <a:ext cx="3931920" cy="731520"/>
          </a:xfrm>
          <a:prstGeom prst="roundRect">
            <a:avLst>
              <a:gd name="adj" fmla="val 10262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" name="Rounded Rectangle">
            <a:extLst>
              <a:ext uri="{FF2B5EF4-FFF2-40B4-BE49-F238E27FC236}">
                <a16:creationId xmlns:a16="http://schemas.microsoft.com/office/drawing/2014/main" id="{47EBE75A-04DC-4105-973E-F4E17264D0E1}"/>
              </a:ext>
            </a:extLst>
          </p:cNvPr>
          <p:cNvSpPr/>
          <p:nvPr/>
        </p:nvSpPr>
        <p:spPr>
          <a:xfrm>
            <a:off x="3272579" y="9531584"/>
            <a:ext cx="3931920" cy="731520"/>
          </a:xfrm>
          <a:prstGeom prst="roundRect">
            <a:avLst>
              <a:gd name="adj" fmla="val 10262"/>
            </a:avLst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>
              <a:solidFill>
                <a:schemeClr val="accent5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0BD917E-8640-418F-A8E2-9FFB545B8E6A}"/>
              </a:ext>
            </a:extLst>
          </p:cNvPr>
          <p:cNvGrpSpPr/>
          <p:nvPr/>
        </p:nvGrpSpPr>
        <p:grpSpPr>
          <a:xfrm>
            <a:off x="20907729" y="4073325"/>
            <a:ext cx="1371600" cy="1371600"/>
            <a:chOff x="20907729" y="4073325"/>
            <a:chExt cx="1371600" cy="1371600"/>
          </a:xfrm>
        </p:grpSpPr>
        <p:sp>
          <p:nvSpPr>
            <p:cNvPr id="13" name="Shape">
              <a:extLst>
                <a:ext uri="{FF2B5EF4-FFF2-40B4-BE49-F238E27FC236}">
                  <a16:creationId xmlns:a16="http://schemas.microsoft.com/office/drawing/2014/main" id="{EBCCB231-F14A-47CB-8213-E8DDF52092F6}"/>
                </a:ext>
              </a:extLst>
            </p:cNvPr>
            <p:cNvSpPr/>
            <p:nvPr/>
          </p:nvSpPr>
          <p:spPr>
            <a:xfrm>
              <a:off x="20907729" y="4073325"/>
              <a:ext cx="1371600" cy="1371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4"/>
                    <a:pt x="2882" y="3015"/>
                  </a:cubicBezTo>
                  <a:cubicBezTo>
                    <a:pt x="-961" y="7036"/>
                    <a:pt x="-961" y="13557"/>
                    <a:pt x="2882" y="17579"/>
                  </a:cubicBezTo>
                  <a:cubicBezTo>
                    <a:pt x="6725" y="21600"/>
                    <a:pt x="12953" y="21600"/>
                    <a:pt x="16796" y="17579"/>
                  </a:cubicBezTo>
                  <a:cubicBezTo>
                    <a:pt x="20639" y="13557"/>
                    <a:pt x="20639" y="7036"/>
                    <a:pt x="16796" y="3015"/>
                  </a:cubicBezTo>
                  <a:cubicBezTo>
                    <a:pt x="14875" y="1004"/>
                    <a:pt x="12357" y="0"/>
                    <a:pt x="9839" y="0"/>
                  </a:cubicBezTo>
                  <a:close/>
                  <a:moveTo>
                    <a:pt x="9839" y="790"/>
                  </a:moveTo>
                  <a:cubicBezTo>
                    <a:pt x="12165" y="790"/>
                    <a:pt x="14490" y="1718"/>
                    <a:pt x="16265" y="3574"/>
                  </a:cubicBezTo>
                  <a:cubicBezTo>
                    <a:pt x="19813" y="7288"/>
                    <a:pt x="19813" y="13309"/>
                    <a:pt x="16265" y="17022"/>
                  </a:cubicBezTo>
                  <a:cubicBezTo>
                    <a:pt x="12716" y="20736"/>
                    <a:pt x="6962" y="20736"/>
                    <a:pt x="3413" y="17022"/>
                  </a:cubicBezTo>
                  <a:cubicBezTo>
                    <a:pt x="-135" y="13309"/>
                    <a:pt x="-135" y="7288"/>
                    <a:pt x="3413" y="3574"/>
                  </a:cubicBezTo>
                  <a:cubicBezTo>
                    <a:pt x="5188" y="1718"/>
                    <a:pt x="7513" y="790"/>
                    <a:pt x="9839" y="790"/>
                  </a:cubicBezTo>
                  <a:close/>
                </a:path>
              </a:pathLst>
            </a:custGeom>
            <a:gradFill flip="none" rotWithShape="1">
              <a:gsLst>
                <a:gs pos="10661">
                  <a:schemeClr val="accent1"/>
                </a:gs>
                <a:gs pos="30237">
                  <a:schemeClr val="accent2"/>
                </a:gs>
                <a:gs pos="58695">
                  <a:schemeClr val="accent3"/>
                </a:gs>
                <a:gs pos="99000">
                  <a:schemeClr val="accent4"/>
                </a:gs>
              </a:gsLst>
              <a:lin ang="1302001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1" name="Oval 10">
              <a:extLst>
                <a:ext uri="{FF2B5EF4-FFF2-40B4-BE49-F238E27FC236}">
                  <a16:creationId xmlns:a16="http://schemas.microsoft.com/office/drawing/2014/main" id="{14CEF4B8-BCB8-42FB-96FB-ECB2EEEB138B}"/>
                </a:ext>
              </a:extLst>
            </p:cNvPr>
            <p:cNvSpPr/>
            <p:nvPr/>
          </p:nvSpPr>
          <p:spPr>
            <a:xfrm rot="21396615">
              <a:off x="21136329" y="4301925"/>
              <a:ext cx="914400" cy="914400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09B320A-2F83-4CE6-B049-0798629B4B14}"/>
              </a:ext>
            </a:extLst>
          </p:cNvPr>
          <p:cNvGrpSpPr/>
          <p:nvPr/>
        </p:nvGrpSpPr>
        <p:grpSpPr>
          <a:xfrm>
            <a:off x="20907729" y="6528135"/>
            <a:ext cx="1371600" cy="1371600"/>
            <a:chOff x="20907729" y="6528135"/>
            <a:chExt cx="1371600" cy="1371600"/>
          </a:xfrm>
        </p:grpSpPr>
        <p:sp>
          <p:nvSpPr>
            <p:cNvPr id="14" name="Shape">
              <a:extLst>
                <a:ext uri="{FF2B5EF4-FFF2-40B4-BE49-F238E27FC236}">
                  <a16:creationId xmlns:a16="http://schemas.microsoft.com/office/drawing/2014/main" id="{5D87F6C3-8F19-4A79-9B40-A5F29409D4A1}"/>
                </a:ext>
              </a:extLst>
            </p:cNvPr>
            <p:cNvSpPr/>
            <p:nvPr/>
          </p:nvSpPr>
          <p:spPr>
            <a:xfrm>
              <a:off x="20907729" y="6528135"/>
              <a:ext cx="1371600" cy="1371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4"/>
                    <a:pt x="2882" y="3015"/>
                  </a:cubicBezTo>
                  <a:cubicBezTo>
                    <a:pt x="-961" y="7036"/>
                    <a:pt x="-961" y="13557"/>
                    <a:pt x="2882" y="17579"/>
                  </a:cubicBezTo>
                  <a:cubicBezTo>
                    <a:pt x="6725" y="21600"/>
                    <a:pt x="12953" y="21600"/>
                    <a:pt x="16796" y="17579"/>
                  </a:cubicBezTo>
                  <a:cubicBezTo>
                    <a:pt x="20639" y="13557"/>
                    <a:pt x="20639" y="7036"/>
                    <a:pt x="16796" y="3015"/>
                  </a:cubicBezTo>
                  <a:cubicBezTo>
                    <a:pt x="14875" y="1004"/>
                    <a:pt x="12357" y="0"/>
                    <a:pt x="9839" y="0"/>
                  </a:cubicBezTo>
                  <a:close/>
                  <a:moveTo>
                    <a:pt x="9839" y="790"/>
                  </a:moveTo>
                  <a:cubicBezTo>
                    <a:pt x="12165" y="790"/>
                    <a:pt x="14490" y="1718"/>
                    <a:pt x="16265" y="3574"/>
                  </a:cubicBezTo>
                  <a:cubicBezTo>
                    <a:pt x="19813" y="7288"/>
                    <a:pt x="19813" y="13309"/>
                    <a:pt x="16265" y="17022"/>
                  </a:cubicBezTo>
                  <a:cubicBezTo>
                    <a:pt x="12716" y="20736"/>
                    <a:pt x="6962" y="20736"/>
                    <a:pt x="3413" y="17022"/>
                  </a:cubicBezTo>
                  <a:cubicBezTo>
                    <a:pt x="-135" y="13309"/>
                    <a:pt x="-135" y="7288"/>
                    <a:pt x="3413" y="3574"/>
                  </a:cubicBezTo>
                  <a:cubicBezTo>
                    <a:pt x="5188" y="1718"/>
                    <a:pt x="7513" y="790"/>
                    <a:pt x="9839" y="790"/>
                  </a:cubicBezTo>
                  <a:close/>
                </a:path>
              </a:pathLst>
            </a:custGeom>
            <a:gradFill flip="none" rotWithShape="1">
              <a:gsLst>
                <a:gs pos="10661">
                  <a:schemeClr val="accent1"/>
                </a:gs>
                <a:gs pos="30237">
                  <a:schemeClr val="accent2"/>
                </a:gs>
                <a:gs pos="58695">
                  <a:schemeClr val="accent3"/>
                </a:gs>
                <a:gs pos="99000">
                  <a:schemeClr val="accent4"/>
                </a:gs>
              </a:gsLst>
              <a:lin ang="1302001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14BF770D-E885-4417-B534-C3F0E419EA6A}"/>
                </a:ext>
              </a:extLst>
            </p:cNvPr>
            <p:cNvSpPr/>
            <p:nvPr/>
          </p:nvSpPr>
          <p:spPr>
            <a:xfrm rot="21396615">
              <a:off x="21136329" y="6756735"/>
              <a:ext cx="914400" cy="914400"/>
            </a:xfrm>
            <a:prstGeom prst="ellipse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1C7D520-255D-4E3C-94F1-4467A078CCB7}"/>
              </a:ext>
            </a:extLst>
          </p:cNvPr>
          <p:cNvGrpSpPr/>
          <p:nvPr/>
        </p:nvGrpSpPr>
        <p:grpSpPr>
          <a:xfrm>
            <a:off x="20907729" y="8982945"/>
            <a:ext cx="1371600" cy="1371600"/>
            <a:chOff x="20907729" y="8982945"/>
            <a:chExt cx="1371600" cy="1371600"/>
          </a:xfrm>
        </p:grpSpPr>
        <p:sp>
          <p:nvSpPr>
            <p:cNvPr id="15" name="Shape">
              <a:extLst>
                <a:ext uri="{FF2B5EF4-FFF2-40B4-BE49-F238E27FC236}">
                  <a16:creationId xmlns:a16="http://schemas.microsoft.com/office/drawing/2014/main" id="{3C086C25-008A-48D9-BC6B-E726F0CB5BC8}"/>
                </a:ext>
              </a:extLst>
            </p:cNvPr>
            <p:cNvSpPr/>
            <p:nvPr/>
          </p:nvSpPr>
          <p:spPr>
            <a:xfrm>
              <a:off x="20907729" y="8982945"/>
              <a:ext cx="1371600" cy="1371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20595" extrusionOk="0">
                  <a:moveTo>
                    <a:pt x="9839" y="0"/>
                  </a:moveTo>
                  <a:cubicBezTo>
                    <a:pt x="7321" y="0"/>
                    <a:pt x="4803" y="1004"/>
                    <a:pt x="2882" y="3015"/>
                  </a:cubicBezTo>
                  <a:cubicBezTo>
                    <a:pt x="-961" y="7036"/>
                    <a:pt x="-961" y="13557"/>
                    <a:pt x="2882" y="17579"/>
                  </a:cubicBezTo>
                  <a:cubicBezTo>
                    <a:pt x="6725" y="21600"/>
                    <a:pt x="12953" y="21600"/>
                    <a:pt x="16796" y="17579"/>
                  </a:cubicBezTo>
                  <a:cubicBezTo>
                    <a:pt x="20639" y="13557"/>
                    <a:pt x="20639" y="7036"/>
                    <a:pt x="16796" y="3015"/>
                  </a:cubicBezTo>
                  <a:cubicBezTo>
                    <a:pt x="14875" y="1004"/>
                    <a:pt x="12357" y="0"/>
                    <a:pt x="9839" y="0"/>
                  </a:cubicBezTo>
                  <a:close/>
                  <a:moveTo>
                    <a:pt x="9839" y="790"/>
                  </a:moveTo>
                  <a:cubicBezTo>
                    <a:pt x="12165" y="790"/>
                    <a:pt x="14490" y="1718"/>
                    <a:pt x="16265" y="3574"/>
                  </a:cubicBezTo>
                  <a:cubicBezTo>
                    <a:pt x="19813" y="7288"/>
                    <a:pt x="19813" y="13309"/>
                    <a:pt x="16265" y="17022"/>
                  </a:cubicBezTo>
                  <a:cubicBezTo>
                    <a:pt x="12716" y="20736"/>
                    <a:pt x="6962" y="20736"/>
                    <a:pt x="3413" y="17022"/>
                  </a:cubicBezTo>
                  <a:cubicBezTo>
                    <a:pt x="-135" y="13309"/>
                    <a:pt x="-135" y="7288"/>
                    <a:pt x="3413" y="3574"/>
                  </a:cubicBezTo>
                  <a:cubicBezTo>
                    <a:pt x="5188" y="1718"/>
                    <a:pt x="7513" y="790"/>
                    <a:pt x="9839" y="790"/>
                  </a:cubicBezTo>
                  <a:close/>
                </a:path>
              </a:pathLst>
            </a:custGeom>
            <a:gradFill flip="none" rotWithShape="1">
              <a:gsLst>
                <a:gs pos="10661">
                  <a:schemeClr val="accent1"/>
                </a:gs>
                <a:gs pos="30237">
                  <a:schemeClr val="accent2"/>
                </a:gs>
                <a:gs pos="58695">
                  <a:schemeClr val="accent3"/>
                </a:gs>
                <a:gs pos="99000">
                  <a:schemeClr val="accent4"/>
                </a:gs>
              </a:gsLst>
              <a:lin ang="1302001" scaled="0"/>
            </a:gra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3200" b="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" name="Oval 10">
              <a:extLst>
                <a:ext uri="{FF2B5EF4-FFF2-40B4-BE49-F238E27FC236}">
                  <a16:creationId xmlns:a16="http://schemas.microsoft.com/office/drawing/2014/main" id="{877F97F0-1F1A-41A3-948B-BB361AAD33A8}"/>
                </a:ext>
              </a:extLst>
            </p:cNvPr>
            <p:cNvSpPr/>
            <p:nvPr/>
          </p:nvSpPr>
          <p:spPr>
            <a:xfrm rot="21396615">
              <a:off x="21136329" y="9211545"/>
              <a:ext cx="914400" cy="914400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2000" b="0">
                  <a:solidFill>
                    <a:srgbClr val="74808C"/>
                  </a:solidFill>
                  <a:latin typeface="Poppins Regular"/>
                  <a:ea typeface="Poppins Regular"/>
                  <a:cs typeface="Poppins Regular"/>
                  <a:sym typeface="Poppins Regular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08" name="Table"/>
          <p:cNvGraphicFramePr/>
          <p:nvPr>
            <p:extLst>
              <p:ext uri="{D42A27DB-BD31-4B8C-83A1-F6EECF244321}">
                <p14:modId xmlns:p14="http://schemas.microsoft.com/office/powerpoint/2010/main" val="1311353952"/>
              </p:ext>
            </p:extLst>
          </p:nvPr>
        </p:nvGraphicFramePr>
        <p:xfrm>
          <a:off x="277576" y="2157335"/>
          <a:ext cx="23828848" cy="9068820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10956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7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24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249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52491">
                  <a:extLst>
                    <a:ext uri="{9D8B030D-6E8A-4147-A177-3AD203B41FA5}">
                      <a16:colId xmlns:a16="http://schemas.microsoft.com/office/drawing/2014/main" val="335920896"/>
                    </a:ext>
                  </a:extLst>
                </a:gridCol>
                <a:gridCol w="1752491">
                  <a:extLst>
                    <a:ext uri="{9D8B030D-6E8A-4147-A177-3AD203B41FA5}">
                      <a16:colId xmlns:a16="http://schemas.microsoft.com/office/drawing/2014/main" val="4151028307"/>
                    </a:ext>
                  </a:extLst>
                </a:gridCol>
                <a:gridCol w="27987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524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5249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52491">
                  <a:extLst>
                    <a:ext uri="{9D8B030D-6E8A-4147-A177-3AD203B41FA5}">
                      <a16:colId xmlns:a16="http://schemas.microsoft.com/office/drawing/2014/main" val="294476980"/>
                    </a:ext>
                  </a:extLst>
                </a:gridCol>
                <a:gridCol w="2227580">
                  <a:extLst>
                    <a:ext uri="{9D8B030D-6E8A-4147-A177-3AD203B41FA5}">
                      <a16:colId xmlns:a16="http://schemas.microsoft.com/office/drawing/2014/main" val="3438436576"/>
                    </a:ext>
                  </a:extLst>
                </a:gridCol>
                <a:gridCol w="20497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752491">
                  <a:extLst>
                    <a:ext uri="{9D8B030D-6E8A-4147-A177-3AD203B41FA5}">
                      <a16:colId xmlns:a16="http://schemas.microsoft.com/office/drawing/2014/main" val="2519380030"/>
                    </a:ext>
                  </a:extLst>
                </a:gridCol>
              </a:tblGrid>
              <a:tr h="991680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6E7986"/>
                          </a:solidFill>
                          <a:latin typeface="+mn-lt"/>
                          <a:ea typeface="+mn-ea"/>
                          <a:cs typeface="+mn-cs"/>
                          <a:sym typeface="Roboto"/>
                        </a:defRPr>
                      </a:pPr>
                      <a:endParaRPr dirty="0"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profile pic</a:t>
                      </a:r>
                    </a:p>
                  </a:txBody>
                  <a:tcPr marL="38100" marR="38100" marT="19050" marB="19050"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nums</a:t>
                      </a:r>
                      <a:r>
                        <a:rPr lang="en-US" dirty="0">
                          <a:effectLst/>
                        </a:rPr>
                        <a:t>/length username</a:t>
                      </a:r>
                    </a:p>
                  </a:txBody>
                  <a:tcPr marL="38100" marR="38100" marT="19050" marB="19050"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fullname</a:t>
                      </a:r>
                      <a:r>
                        <a:rPr lang="en-US" dirty="0">
                          <a:effectLst/>
                        </a:rPr>
                        <a:t> words</a:t>
                      </a:r>
                    </a:p>
                  </a:txBody>
                  <a:tcPr marL="38100" marR="38100" marT="19050" marB="19050"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 err="1">
                          <a:effectLst/>
                        </a:rPr>
                        <a:t>nums</a:t>
                      </a:r>
                      <a:r>
                        <a:rPr lang="en-US" dirty="0">
                          <a:effectLst/>
                        </a:rPr>
                        <a:t>/length </a:t>
                      </a:r>
                      <a:r>
                        <a:rPr lang="en-US" dirty="0" err="1">
                          <a:effectLst/>
                        </a:rPr>
                        <a:t>fullname</a:t>
                      </a:r>
                      <a:endParaRPr lang="en-US" dirty="0">
                        <a:effectLst/>
                      </a:endParaRPr>
                    </a:p>
                  </a:txBody>
                  <a:tcPr marL="38100" marR="38100" marT="19050" marB="1905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name==username</a:t>
                      </a:r>
                    </a:p>
                  </a:txBody>
                  <a:tcPr marL="38100" marR="38100" marT="19050" marB="1905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description length</a:t>
                      </a:r>
                    </a:p>
                  </a:txBody>
                  <a:tcPr marL="38100" marR="38100" marT="19050" marB="19050"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external URL</a:t>
                      </a:r>
                    </a:p>
                  </a:txBody>
                  <a:tcPr marL="38100" marR="38100" marT="19050" marB="19050"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private</a:t>
                      </a:r>
                    </a:p>
                  </a:txBody>
                  <a:tcPr marL="38100" marR="38100" marT="19050" marB="19050"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#posts</a:t>
                      </a:r>
                    </a:p>
                  </a:txBody>
                  <a:tcPr marL="38100" marR="38100" marT="19050" marB="1905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#followers</a:t>
                      </a:r>
                    </a:p>
                  </a:txBody>
                  <a:tcPr marL="38100" marR="38100" marT="19050" marB="1905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#follows</a:t>
                      </a:r>
                    </a:p>
                  </a:txBody>
                  <a:tcPr marL="38100" marR="38100" marT="19050" marB="19050"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fake</a:t>
                      </a:r>
                    </a:p>
                  </a:txBody>
                  <a:tcPr marL="38100" marR="38100" marT="19050" marB="19050"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count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700.000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mean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0.758333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0.179917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1.550000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0.071333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0.041667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27.200000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0.100000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0.308333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82.866667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4.959472e+04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779.266667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0.500000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std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0.429888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0.241492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1.187116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0.209429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0.200664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42.588632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0.301258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0.463741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230.468136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3.816126e+05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1409.383558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0.502096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min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0.000000e+00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25%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6.725000e+01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119.250000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50%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8.000000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2.165000e+02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354.500000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0.500000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75%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0.330000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2.000000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45.250000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58.250000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5.932500e+02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668.250000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9168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max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0.890000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9.000000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149.000000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>
                          <a:effectLst/>
                        </a:rPr>
                        <a:t>1879.000000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4.021842e+06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7453.000000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R>
                    <a:lnT w="12700">
                      <a:solidFill>
                        <a:srgbClr val="FFFFFF"/>
                      </a:solidFill>
                      <a:miter lim="400000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dirty="0">
                          <a:effectLst/>
                        </a:rPr>
                        <a:t>1.000000</a:t>
                      </a:r>
                    </a:p>
                  </a:txBody>
                  <a:tcPr anchor="ctr">
                    <a:lnL w="12700">
                      <a:solidFill>
                        <a:srgbClr val="FFFFFF"/>
                      </a:solidFill>
                      <a:miter lim="400000"/>
                    </a:lnL>
                    <a:lnR w="12700">
                      <a:solidFill>
                        <a:srgbClr val="FFFFFF"/>
                      </a:solidFill>
                      <a:miter lim="400000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T>
                    <a:lnB w="12700">
                      <a:solidFill>
                        <a:srgbClr val="FFFFFF"/>
                      </a:solidFill>
                      <a:miter lim="400000"/>
                    </a:lnB>
                    <a:solidFill>
                      <a:srgbClr val="F1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15" name="Group">
            <a:extLst>
              <a:ext uri="{FF2B5EF4-FFF2-40B4-BE49-F238E27FC236}">
                <a16:creationId xmlns:a16="http://schemas.microsoft.com/office/drawing/2014/main" id="{C6C99F98-FB01-4FBE-8729-F8DFD91BE7EA}"/>
              </a:ext>
            </a:extLst>
          </p:cNvPr>
          <p:cNvGrpSpPr/>
          <p:nvPr/>
        </p:nvGrpSpPr>
        <p:grpSpPr>
          <a:xfrm>
            <a:off x="886744" y="12218958"/>
            <a:ext cx="4871548" cy="758839"/>
            <a:chOff x="0" y="32367"/>
            <a:chExt cx="4871547" cy="758837"/>
          </a:xfrm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2B30CFB4-DDDA-4647-AA53-16288AD504A6}"/>
                </a:ext>
              </a:extLst>
            </p:cNvPr>
            <p:cNvSpPr/>
            <p:nvPr/>
          </p:nvSpPr>
          <p:spPr>
            <a:xfrm>
              <a:off x="0" y="32367"/>
              <a:ext cx="758872" cy="758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54" y="0"/>
                  </a:moveTo>
                  <a:cubicBezTo>
                    <a:pt x="6377" y="1"/>
                    <a:pt x="5076" y="3"/>
                    <a:pt x="3699" y="439"/>
                  </a:cubicBezTo>
                  <a:cubicBezTo>
                    <a:pt x="2184" y="990"/>
                    <a:pt x="990" y="2184"/>
                    <a:pt x="439" y="3699"/>
                  </a:cubicBezTo>
                  <a:cubicBezTo>
                    <a:pt x="0" y="5084"/>
                    <a:pt x="0" y="6387"/>
                    <a:pt x="0" y="8954"/>
                  </a:cubicBezTo>
                  <a:lnTo>
                    <a:pt x="0" y="12606"/>
                  </a:lnTo>
                  <a:cubicBezTo>
                    <a:pt x="0" y="15213"/>
                    <a:pt x="0" y="16517"/>
                    <a:pt x="439" y="17901"/>
                  </a:cubicBezTo>
                  <a:cubicBezTo>
                    <a:pt x="990" y="19416"/>
                    <a:pt x="2184" y="20609"/>
                    <a:pt x="3699" y="21161"/>
                  </a:cubicBezTo>
                  <a:cubicBezTo>
                    <a:pt x="5084" y="21600"/>
                    <a:pt x="6387" y="21600"/>
                    <a:pt x="8954" y="21600"/>
                  </a:cubicBezTo>
                  <a:lnTo>
                    <a:pt x="12606" y="21600"/>
                  </a:lnTo>
                  <a:cubicBezTo>
                    <a:pt x="15213" y="21600"/>
                    <a:pt x="16516" y="21600"/>
                    <a:pt x="17901" y="21161"/>
                  </a:cubicBezTo>
                  <a:cubicBezTo>
                    <a:pt x="19416" y="20609"/>
                    <a:pt x="20610" y="19416"/>
                    <a:pt x="21161" y="17901"/>
                  </a:cubicBezTo>
                  <a:cubicBezTo>
                    <a:pt x="21600" y="16517"/>
                    <a:pt x="21600" y="15213"/>
                    <a:pt x="21600" y="12645"/>
                  </a:cubicBezTo>
                  <a:lnTo>
                    <a:pt x="21600" y="8995"/>
                  </a:lnTo>
                  <a:cubicBezTo>
                    <a:pt x="21600" y="6388"/>
                    <a:pt x="21600" y="5084"/>
                    <a:pt x="21161" y="3699"/>
                  </a:cubicBezTo>
                  <a:cubicBezTo>
                    <a:pt x="20610" y="2184"/>
                    <a:pt x="19416" y="990"/>
                    <a:pt x="17901" y="439"/>
                  </a:cubicBezTo>
                  <a:cubicBezTo>
                    <a:pt x="16516" y="0"/>
                    <a:pt x="15213" y="0"/>
                    <a:pt x="12646" y="0"/>
                  </a:cubicBezTo>
                  <a:lnTo>
                    <a:pt x="8954" y="0"/>
                  </a:lnTo>
                  <a:close/>
                  <a:moveTo>
                    <a:pt x="8114" y="1711"/>
                  </a:moveTo>
                  <a:lnTo>
                    <a:pt x="13486" y="1711"/>
                  </a:lnTo>
                  <a:cubicBezTo>
                    <a:pt x="15322" y="1711"/>
                    <a:pt x="16254" y="1711"/>
                    <a:pt x="17244" y="2025"/>
                  </a:cubicBezTo>
                  <a:cubicBezTo>
                    <a:pt x="18327" y="2419"/>
                    <a:pt x="19181" y="3273"/>
                    <a:pt x="19575" y="4356"/>
                  </a:cubicBezTo>
                  <a:cubicBezTo>
                    <a:pt x="19889" y="5346"/>
                    <a:pt x="19889" y="6278"/>
                    <a:pt x="19889" y="8142"/>
                  </a:cubicBezTo>
                  <a:lnTo>
                    <a:pt x="19889" y="13486"/>
                  </a:lnTo>
                  <a:cubicBezTo>
                    <a:pt x="19889" y="15322"/>
                    <a:pt x="19889" y="16254"/>
                    <a:pt x="19575" y="17244"/>
                  </a:cubicBezTo>
                  <a:cubicBezTo>
                    <a:pt x="19181" y="18327"/>
                    <a:pt x="18327" y="19180"/>
                    <a:pt x="17244" y="19575"/>
                  </a:cubicBezTo>
                  <a:cubicBezTo>
                    <a:pt x="16254" y="19889"/>
                    <a:pt x="15322" y="19889"/>
                    <a:pt x="13458" y="19889"/>
                  </a:cubicBezTo>
                  <a:lnTo>
                    <a:pt x="8114" y="19889"/>
                  </a:lnTo>
                  <a:cubicBezTo>
                    <a:pt x="6278" y="19889"/>
                    <a:pt x="5347" y="19889"/>
                    <a:pt x="4357" y="19575"/>
                  </a:cubicBezTo>
                  <a:cubicBezTo>
                    <a:pt x="3273" y="19180"/>
                    <a:pt x="2419" y="18327"/>
                    <a:pt x="2025" y="17244"/>
                  </a:cubicBezTo>
                  <a:cubicBezTo>
                    <a:pt x="1711" y="16254"/>
                    <a:pt x="1712" y="15322"/>
                    <a:pt x="1712" y="13458"/>
                  </a:cubicBezTo>
                  <a:lnTo>
                    <a:pt x="1712" y="8114"/>
                  </a:lnTo>
                  <a:cubicBezTo>
                    <a:pt x="1712" y="6278"/>
                    <a:pt x="1711" y="5346"/>
                    <a:pt x="2025" y="4356"/>
                  </a:cubicBezTo>
                  <a:cubicBezTo>
                    <a:pt x="2419" y="3273"/>
                    <a:pt x="3273" y="2419"/>
                    <a:pt x="4357" y="2025"/>
                  </a:cubicBezTo>
                  <a:cubicBezTo>
                    <a:pt x="5341" y="1713"/>
                    <a:pt x="6271" y="1711"/>
                    <a:pt x="8114" y="1711"/>
                  </a:cubicBezTo>
                  <a:close/>
                  <a:moveTo>
                    <a:pt x="16278" y="4442"/>
                  </a:moveTo>
                  <a:cubicBezTo>
                    <a:pt x="16059" y="4442"/>
                    <a:pt x="15840" y="4525"/>
                    <a:pt x="15673" y="4693"/>
                  </a:cubicBezTo>
                  <a:cubicBezTo>
                    <a:pt x="15339" y="5027"/>
                    <a:pt x="15339" y="5569"/>
                    <a:pt x="15673" y="5904"/>
                  </a:cubicBezTo>
                  <a:cubicBezTo>
                    <a:pt x="16007" y="6238"/>
                    <a:pt x="16550" y="6238"/>
                    <a:pt x="16884" y="5904"/>
                  </a:cubicBezTo>
                  <a:cubicBezTo>
                    <a:pt x="17218" y="5569"/>
                    <a:pt x="17218" y="5027"/>
                    <a:pt x="16884" y="4693"/>
                  </a:cubicBezTo>
                  <a:cubicBezTo>
                    <a:pt x="16717" y="4525"/>
                    <a:pt x="16497" y="4442"/>
                    <a:pt x="16278" y="4442"/>
                  </a:cubicBezTo>
                  <a:close/>
                  <a:moveTo>
                    <a:pt x="10800" y="5901"/>
                  </a:moveTo>
                  <a:cubicBezTo>
                    <a:pt x="9553" y="5901"/>
                    <a:pt x="8305" y="6376"/>
                    <a:pt x="7353" y="7328"/>
                  </a:cubicBezTo>
                  <a:cubicBezTo>
                    <a:pt x="5450" y="9232"/>
                    <a:pt x="5450" y="12318"/>
                    <a:pt x="7353" y="14222"/>
                  </a:cubicBezTo>
                  <a:cubicBezTo>
                    <a:pt x="9257" y="16126"/>
                    <a:pt x="12343" y="16126"/>
                    <a:pt x="14247" y="14222"/>
                  </a:cubicBezTo>
                  <a:cubicBezTo>
                    <a:pt x="16150" y="12318"/>
                    <a:pt x="16150" y="9232"/>
                    <a:pt x="14247" y="7328"/>
                  </a:cubicBezTo>
                  <a:cubicBezTo>
                    <a:pt x="13295" y="6376"/>
                    <a:pt x="12048" y="5901"/>
                    <a:pt x="10800" y="5901"/>
                  </a:cubicBezTo>
                  <a:close/>
                  <a:moveTo>
                    <a:pt x="10800" y="7612"/>
                  </a:moveTo>
                  <a:cubicBezTo>
                    <a:pt x="11610" y="7612"/>
                    <a:pt x="12419" y="7920"/>
                    <a:pt x="13037" y="8538"/>
                  </a:cubicBezTo>
                  <a:cubicBezTo>
                    <a:pt x="14272" y="9773"/>
                    <a:pt x="14272" y="11777"/>
                    <a:pt x="13037" y="13012"/>
                  </a:cubicBezTo>
                  <a:cubicBezTo>
                    <a:pt x="11802" y="14247"/>
                    <a:pt x="9798" y="14247"/>
                    <a:pt x="8563" y="13012"/>
                  </a:cubicBezTo>
                  <a:cubicBezTo>
                    <a:pt x="7328" y="11777"/>
                    <a:pt x="7328" y="9773"/>
                    <a:pt x="8563" y="8538"/>
                  </a:cubicBezTo>
                  <a:cubicBezTo>
                    <a:pt x="9181" y="7920"/>
                    <a:pt x="9991" y="7612"/>
                    <a:pt x="10800" y="761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4A05A"/>
                </a:gs>
                <a:gs pos="19000">
                  <a:srgbClr val="EB6646"/>
                </a:gs>
                <a:gs pos="53991">
                  <a:srgbClr val="EB0752"/>
                </a:gs>
                <a:gs pos="100000">
                  <a:srgbClr val="7B11A8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7" name="Text Box 3">
              <a:extLst>
                <a:ext uri="{FF2B5EF4-FFF2-40B4-BE49-F238E27FC236}">
                  <a16:creationId xmlns:a16="http://schemas.microsoft.com/office/drawing/2014/main" id="{A04CD725-A201-4B14-BB4F-C1CF6DFD30C9}"/>
                </a:ext>
              </a:extLst>
            </p:cNvPr>
            <p:cNvSpPr txBox="1"/>
            <p:nvPr/>
          </p:nvSpPr>
          <p:spPr>
            <a:xfrm>
              <a:off x="985055" y="157870"/>
              <a:ext cx="3886492" cy="5078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t">
              <a:spAutoFit/>
            </a:bodyPr>
            <a:lstStyle>
              <a:lvl1pPr>
                <a:defRPr b="0">
                  <a:solidFill>
                    <a:srgbClr val="000100"/>
                  </a:solidFill>
                </a:defRPr>
              </a:lvl1pPr>
            </a:lstStyle>
            <a:p>
              <a:r>
                <a:rPr lang="en-US" dirty="0"/>
                <a:t>Detect Fake Accounts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993613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Rectangle"/>
          <p:cNvSpPr/>
          <p:nvPr/>
        </p:nvSpPr>
        <p:spPr>
          <a:xfrm>
            <a:off x="9918103" y="-96253"/>
            <a:ext cx="14487395" cy="1380451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 b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441" name="Text Box 3"/>
          <p:cNvSpPr txBox="1"/>
          <p:nvPr/>
        </p:nvSpPr>
        <p:spPr>
          <a:xfrm>
            <a:off x="2128226" y="2954385"/>
            <a:ext cx="6552209" cy="27853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>
            <a:spAutoFit/>
          </a:bodyPr>
          <a:lstStyle/>
          <a:p>
            <a:pPr>
              <a:defRPr sz="8800" b="0">
                <a:solidFill>
                  <a:srgbClr val="FFFFFF"/>
                </a:solidFill>
              </a:defRPr>
            </a:pPr>
            <a:r>
              <a:rPr lang="en-US" dirty="0"/>
              <a:t>PAIRPLOT</a:t>
            </a:r>
          </a:p>
          <a:p>
            <a:pPr>
              <a:defRPr sz="8800" b="0">
                <a:solidFill>
                  <a:srgbClr val="FFFFFF"/>
                </a:solidFill>
              </a:defRPr>
            </a:pPr>
            <a:r>
              <a:rPr lang="en-US" dirty="0"/>
              <a:t>VISUALIZE</a:t>
            </a:r>
          </a:p>
        </p:txBody>
      </p:sp>
      <p:sp>
        <p:nvSpPr>
          <p:cNvPr id="442" name="Rectangle 5"/>
          <p:cNvSpPr txBox="1"/>
          <p:nvPr/>
        </p:nvSpPr>
        <p:spPr>
          <a:xfrm>
            <a:off x="2192998" y="6580775"/>
            <a:ext cx="5782491" cy="2800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The relationship between the features regarding on the fake feature which is specify as 1 or 0 where 1 means is fake and 0 otherwise, there are 121 chart once for each feature even for itself </a:t>
            </a:r>
            <a:endParaRPr dirty="0"/>
          </a:p>
        </p:txBody>
      </p:sp>
      <p:pic>
        <p:nvPicPr>
          <p:cNvPr id="35" name="Picture 34" descr="A picture containing shoji, building&#10;&#10;Description automatically generated">
            <a:extLst>
              <a:ext uri="{FF2B5EF4-FFF2-40B4-BE49-F238E27FC236}">
                <a16:creationId xmlns:a16="http://schemas.microsoft.com/office/drawing/2014/main" id="{95D0C252-1178-4454-B322-F6FBCC906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7120" y="0"/>
            <a:ext cx="13969359" cy="1353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1654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Instagram Theme">
      <a:dk1>
        <a:srgbClr val="000100"/>
      </a:dk1>
      <a:lt1>
        <a:srgbClr val="FEFFFE"/>
      </a:lt1>
      <a:dk2>
        <a:srgbClr val="697A87"/>
      </a:dk2>
      <a:lt2>
        <a:srgbClr val="F1F2F1"/>
      </a:lt2>
      <a:accent1>
        <a:srgbClr val="F59F5A"/>
      </a:accent1>
      <a:accent2>
        <a:srgbClr val="EB6646"/>
      </a:accent2>
      <a:accent3>
        <a:srgbClr val="EC0351"/>
      </a:accent3>
      <a:accent4>
        <a:srgbClr val="7B0FA8"/>
      </a:accent4>
      <a:accent5>
        <a:srgbClr val="333ADD"/>
      </a:accent5>
      <a:accent6>
        <a:srgbClr val="0872D1"/>
      </a:accent6>
      <a:hlink>
        <a:srgbClr val="0B99DB"/>
      </a:hlink>
      <a:folHlink>
        <a:srgbClr val="0372D1"/>
      </a:folHlink>
    </a:clrScheme>
    <a:fontScheme name="White">
      <a:majorFont>
        <a:latin typeface="Roboto"/>
        <a:ea typeface="Roboto"/>
        <a:cs typeface="Roboto"/>
      </a:majorFont>
      <a:minorFont>
        <a:latin typeface="Roboto"/>
        <a:ea typeface="Roboto"/>
        <a:cs typeface="Roboto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8214D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E0E4E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1" i="0" u="none" strike="noStrike" cap="none" spc="0" normalizeH="0" baseline="0">
            <a:ln>
              <a:noFill/>
            </a:ln>
            <a:solidFill>
              <a:srgbClr val="19204A"/>
            </a:solidFill>
            <a:effectLst/>
            <a:uFillTx/>
            <a:latin typeface="+mn-lt"/>
            <a:ea typeface="+mn-ea"/>
            <a:cs typeface="+mn-cs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Roboto"/>
        <a:ea typeface="Roboto"/>
        <a:cs typeface="Roboto"/>
      </a:majorFont>
      <a:minorFont>
        <a:latin typeface="Roboto"/>
        <a:ea typeface="Roboto"/>
        <a:cs typeface="Roboto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8214D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E0E4E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1" i="0" u="none" strike="noStrike" cap="none" spc="0" normalizeH="0" baseline="0">
            <a:ln>
              <a:noFill/>
            </a:ln>
            <a:solidFill>
              <a:srgbClr val="19204A"/>
            </a:solidFill>
            <a:effectLst/>
            <a:uFillTx/>
            <a:latin typeface="+mn-lt"/>
            <a:ea typeface="+mn-ea"/>
            <a:cs typeface="+mn-cs"/>
            <a:sym typeface="Robot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1037</TotalTime>
  <Words>1454</Words>
  <Application>Microsoft Office PowerPoint</Application>
  <PresentationFormat>Custom</PresentationFormat>
  <Paragraphs>520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PMingLiU-ExtB</vt:lpstr>
      <vt:lpstr>Arial</vt:lpstr>
      <vt:lpstr>Courier New</vt:lpstr>
      <vt:lpstr>Helvetica Neue</vt:lpstr>
      <vt:lpstr>Helvetica Neue Light</vt:lpstr>
      <vt:lpstr>Helvetica Neue Medium</vt:lpstr>
      <vt:lpstr>Poppins Regular</vt:lpstr>
      <vt:lpstr>Roboto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azooz alkhonain</dc:creator>
  <cp:lastModifiedBy>abdulaziz alkhonain</cp:lastModifiedBy>
  <cp:revision>26</cp:revision>
  <dcterms:modified xsi:type="dcterms:W3CDTF">2021-11-13T23:12:08Z</dcterms:modified>
</cp:coreProperties>
</file>